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87"/>
  </p:notesMasterIdLst>
  <p:sldIdLst>
    <p:sldId id="712" r:id="rId2"/>
    <p:sldId id="321" r:id="rId3"/>
    <p:sldId id="286" r:id="rId4"/>
    <p:sldId id="322" r:id="rId5"/>
    <p:sldId id="323" r:id="rId6"/>
    <p:sldId id="414" r:id="rId7"/>
    <p:sldId id="775" r:id="rId8"/>
    <p:sldId id="807" r:id="rId9"/>
    <p:sldId id="808" r:id="rId10"/>
    <p:sldId id="809" r:id="rId11"/>
    <p:sldId id="810" r:id="rId12"/>
    <p:sldId id="811" r:id="rId13"/>
    <p:sldId id="812" r:id="rId14"/>
    <p:sldId id="813" r:id="rId15"/>
    <p:sldId id="818" r:id="rId16"/>
    <p:sldId id="819" r:id="rId17"/>
    <p:sldId id="820" r:id="rId18"/>
    <p:sldId id="821" r:id="rId19"/>
    <p:sldId id="822" r:id="rId20"/>
    <p:sldId id="823" r:id="rId21"/>
    <p:sldId id="836" r:id="rId22"/>
    <p:sldId id="832" r:id="rId23"/>
    <p:sldId id="825" r:id="rId24"/>
    <p:sldId id="833" r:id="rId25"/>
    <p:sldId id="826" r:id="rId26"/>
    <p:sldId id="834" r:id="rId27"/>
    <p:sldId id="827" r:id="rId28"/>
    <p:sldId id="835" r:id="rId29"/>
    <p:sldId id="828" r:id="rId30"/>
    <p:sldId id="830" r:id="rId31"/>
    <p:sldId id="831" r:id="rId32"/>
    <p:sldId id="837" r:id="rId33"/>
    <p:sldId id="840" r:id="rId34"/>
    <p:sldId id="838" r:id="rId35"/>
    <p:sldId id="846" r:id="rId36"/>
    <p:sldId id="848" r:id="rId37"/>
    <p:sldId id="847" r:id="rId38"/>
    <p:sldId id="841" r:id="rId39"/>
    <p:sldId id="849" r:id="rId40"/>
    <p:sldId id="851" r:id="rId41"/>
    <p:sldId id="850" r:id="rId42"/>
    <p:sldId id="839" r:id="rId43"/>
    <p:sldId id="842" r:id="rId44"/>
    <p:sldId id="844" r:id="rId45"/>
    <p:sldId id="845" r:id="rId46"/>
    <p:sldId id="416" r:id="rId47"/>
    <p:sldId id="415" r:id="rId48"/>
    <p:sldId id="417" r:id="rId49"/>
    <p:sldId id="418" r:id="rId50"/>
    <p:sldId id="778" r:id="rId51"/>
    <p:sldId id="783" r:id="rId52"/>
    <p:sldId id="788" r:id="rId53"/>
    <p:sldId id="787" r:id="rId54"/>
    <p:sldId id="789" r:id="rId55"/>
    <p:sldId id="709" r:id="rId56"/>
    <p:sldId id="324" r:id="rId57"/>
    <p:sldId id="327" r:id="rId58"/>
    <p:sldId id="329" r:id="rId59"/>
    <p:sldId id="328" r:id="rId60"/>
    <p:sldId id="339" r:id="rId61"/>
    <p:sldId id="336" r:id="rId62"/>
    <p:sldId id="784" r:id="rId63"/>
    <p:sldId id="786" r:id="rId64"/>
    <p:sldId id="780" r:id="rId65"/>
    <p:sldId id="804" r:id="rId66"/>
    <p:sldId id="802" r:id="rId67"/>
    <p:sldId id="777" r:id="rId68"/>
    <p:sldId id="803" r:id="rId69"/>
    <p:sldId id="805" r:id="rId70"/>
    <p:sldId id="815" r:id="rId71"/>
    <p:sldId id="814" r:id="rId72"/>
    <p:sldId id="816" r:id="rId73"/>
    <p:sldId id="817" r:id="rId74"/>
    <p:sldId id="273" r:id="rId75"/>
    <p:sldId id="277" r:id="rId76"/>
    <p:sldId id="664" r:id="rId77"/>
    <p:sldId id="283" r:id="rId78"/>
    <p:sldId id="284" r:id="rId79"/>
    <p:sldId id="285" r:id="rId80"/>
    <p:sldId id="666" r:id="rId81"/>
    <p:sldId id="776" r:id="rId82"/>
    <p:sldId id="295" r:id="rId83"/>
    <p:sldId id="413" r:id="rId84"/>
    <p:sldId id="577" r:id="rId85"/>
    <p:sldId id="419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CD339-EA27-3E4E-B52B-BE8948A6BFB2}">
          <p14:sldIdLst>
            <p14:sldId id="712"/>
          </p14:sldIdLst>
        </p14:section>
        <p14:section name="Introduction" id="{6186F9C7-112F-C740-B84B-B0521CFF7B09}">
          <p14:sldIdLst>
            <p14:sldId id="321"/>
            <p14:sldId id="286"/>
            <p14:sldId id="322"/>
            <p14:sldId id="323"/>
          </p14:sldIdLst>
        </p14:section>
        <p14:section name="NTL Datasets and Processing" id="{ED1F0AE6-A942-BF47-96E3-E10E1C1E4269}">
          <p14:sldIdLst>
            <p14:sldId id="414"/>
            <p14:sldId id="775"/>
            <p14:sldId id="807"/>
            <p14:sldId id="808"/>
            <p14:sldId id="809"/>
            <p14:sldId id="810"/>
            <p14:sldId id="811"/>
            <p14:sldId id="812"/>
            <p14:sldId id="813"/>
            <p14:sldId id="818"/>
            <p14:sldId id="819"/>
            <p14:sldId id="820"/>
            <p14:sldId id="821"/>
            <p14:sldId id="822"/>
            <p14:sldId id="823"/>
            <p14:sldId id="836"/>
            <p14:sldId id="832"/>
            <p14:sldId id="825"/>
            <p14:sldId id="833"/>
            <p14:sldId id="826"/>
            <p14:sldId id="834"/>
            <p14:sldId id="827"/>
            <p14:sldId id="835"/>
            <p14:sldId id="828"/>
            <p14:sldId id="830"/>
            <p14:sldId id="831"/>
          </p14:sldIdLst>
        </p14:section>
        <p14:section name="MSD-1" id="{655F1B12-3643-BF41-8DE8-5D01B354B005}">
          <p14:sldIdLst>
            <p14:sldId id="837"/>
            <p14:sldId id="840"/>
          </p14:sldIdLst>
        </p14:section>
        <p14:section name="MSD-2" id="{D32CC895-147A-A747-AFB7-523CCD114B35}">
          <p14:sldIdLst>
            <p14:sldId id="838"/>
            <p14:sldId id="846"/>
            <p14:sldId id="848"/>
            <p14:sldId id="847"/>
            <p14:sldId id="841"/>
            <p14:sldId id="849"/>
            <p14:sldId id="851"/>
            <p14:sldId id="850"/>
          </p14:sldIdLst>
        </p14:section>
        <p14:section name="MSD-3" id="{8717F8B8-C1B0-494A-912D-D3A423D9AE7C}">
          <p14:sldIdLst>
            <p14:sldId id="839"/>
            <p14:sldId id="842"/>
            <p14:sldId id="844"/>
            <p14:sldId id="845"/>
          </p14:sldIdLst>
        </p14:section>
        <p14:section name="Background and Significance of the Study" id="{A5B943C9-9E23-D748-8363-E8A901B9039D}">
          <p14:sldIdLst>
            <p14:sldId id="416"/>
            <p14:sldId id="415"/>
            <p14:sldId id="417"/>
            <p14:sldId id="418"/>
          </p14:sldIdLst>
        </p14:section>
        <p14:section name="Power Outage Assessment" id="{26C9D828-9A18-354A-856D-52F53EC8BD4C}">
          <p14:sldIdLst>
            <p14:sldId id="778"/>
          </p14:sldIdLst>
        </p14:section>
        <p14:section name="Public Health by Janne" id="{CDCD355A-7D1C-0A4F-B241-BBEFDFB6C2B6}">
          <p14:sldIdLst>
            <p14:sldId id="783"/>
            <p14:sldId id="788"/>
            <p14:sldId id="787"/>
            <p14:sldId id="789"/>
          </p14:sldIdLst>
        </p14:section>
        <p14:section name="Appendix" id="{514EA228-E8C6-5A42-B5C9-2D3DDC27EFF3}">
          <p14:sldIdLst>
            <p14:sldId id="709"/>
            <p14:sldId id="324"/>
            <p14:sldId id="327"/>
            <p14:sldId id="329"/>
            <p14:sldId id="328"/>
            <p14:sldId id="339"/>
            <p14:sldId id="336"/>
            <p14:sldId id="784"/>
            <p14:sldId id="786"/>
            <p14:sldId id="780"/>
            <p14:sldId id="804"/>
            <p14:sldId id="802"/>
            <p14:sldId id="777"/>
            <p14:sldId id="803"/>
            <p14:sldId id="805"/>
            <p14:sldId id="815"/>
            <p14:sldId id="814"/>
            <p14:sldId id="816"/>
            <p14:sldId id="817"/>
            <p14:sldId id="273"/>
            <p14:sldId id="277"/>
            <p14:sldId id="664"/>
            <p14:sldId id="283"/>
            <p14:sldId id="284"/>
            <p14:sldId id="285"/>
            <p14:sldId id="666"/>
            <p14:sldId id="776"/>
            <p14:sldId id="295"/>
            <p14:sldId id="413"/>
            <p14:sldId id="577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D7C"/>
    <a:srgbClr val="FCF348"/>
    <a:srgbClr val="04020F"/>
    <a:srgbClr val="F6F6FF"/>
    <a:srgbClr val="1C293A"/>
    <a:srgbClr val="FFFFCC"/>
    <a:srgbClr val="2801FF"/>
    <a:srgbClr val="2B041E"/>
    <a:srgbClr val="76D6FF"/>
    <a:srgbClr val="C6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2142E-D175-FB4D-B602-A5002C649BE0}" v="291" dt="2023-10-02T03:57:53.981"/>
    <p1510:client id="{7A545791-63B4-E344-89AB-7ADE8B829336}" v="6" dt="2023-10-02T04:00:1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593"/>
  </p:normalViewPr>
  <p:slideViewPr>
    <p:cSldViewPr snapToGrid="0">
      <p:cViewPr>
        <p:scale>
          <a:sx n="119" d="100"/>
          <a:sy n="119" d="100"/>
        </p:scale>
        <p:origin x="1448" y="480"/>
      </p:cViewPr>
      <p:guideLst>
        <p:guide orient="horz" pos="410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 Jr Principe" userId="085a8e4a-f1ef-45c4-aee3-b7d736132c60" providerId="ADAL" clId="{F4C0D177-A9E8-0343-B753-F8EFCEA2F7A1}"/>
    <pc:docChg chg="undo custSel modSld">
      <pc:chgData name="Rene Jr Principe" userId="085a8e4a-f1ef-45c4-aee3-b7d736132c60" providerId="ADAL" clId="{F4C0D177-A9E8-0343-B753-F8EFCEA2F7A1}" dt="2023-10-02T02:18:52.336" v="74" actId="20577"/>
      <pc:docMkLst>
        <pc:docMk/>
      </pc:docMkLst>
      <pc:sldChg chg="modSp mod">
        <pc:chgData name="Rene Jr Principe" userId="085a8e4a-f1ef-45c4-aee3-b7d736132c60" providerId="ADAL" clId="{F4C0D177-A9E8-0343-B753-F8EFCEA2F7A1}" dt="2023-10-02T02:18:52.336" v="74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F4C0D177-A9E8-0343-B753-F8EFCEA2F7A1}" dt="2023-10-02T02:15:47.973" v="28" actId="1076"/>
          <ac:spMkLst>
            <pc:docMk/>
            <pc:sldMk cId="2860242969" sldId="712"/>
            <ac:spMk id="3" creationId="{FBCA76F0-5CA4-983F-03A4-CD09701F6857}"/>
          </ac:spMkLst>
        </pc:spChg>
        <pc:spChg chg="mod">
          <ac:chgData name="Rene Jr Principe" userId="085a8e4a-f1ef-45c4-aee3-b7d736132c60" providerId="ADAL" clId="{F4C0D177-A9E8-0343-B753-F8EFCEA2F7A1}" dt="2023-10-02T02:18:52.336" v="74" actId="20577"/>
          <ac:spMkLst>
            <pc:docMk/>
            <pc:sldMk cId="2860242969" sldId="712"/>
            <ac:spMk id="10" creationId="{6BD464F0-A344-5B27-0048-2758DE8F5EA2}"/>
          </ac:spMkLst>
        </pc:spChg>
        <pc:spChg chg="mod">
          <ac:chgData name="Rene Jr Principe" userId="085a8e4a-f1ef-45c4-aee3-b7d736132c60" providerId="ADAL" clId="{F4C0D177-A9E8-0343-B753-F8EFCEA2F7A1}" dt="2023-10-02T02:18:27.042" v="68" actId="403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F4C0D177-A9E8-0343-B753-F8EFCEA2F7A1}" dt="2023-10-02T02:18:47.810" v="73" actId="1076"/>
          <ac:spMkLst>
            <pc:docMk/>
            <pc:sldMk cId="2860242969" sldId="712"/>
            <ac:spMk id="14" creationId="{92F3EEB9-E1AB-5097-E139-56CC61DFEDB2}"/>
          </ac:spMkLst>
        </pc:spChg>
      </pc:sldChg>
    </pc:docChg>
  </pc:docChgLst>
  <pc:docChgLst>
    <pc:chgData name="Jonabel Eleanor Baldres" userId="2ee64cfd-1507-49d4-9e93-9db612c6297e" providerId="ADAL" clId="{7A545791-63B4-E344-89AB-7ADE8B829336}"/>
    <pc:docChg chg="modSld">
      <pc:chgData name="Jonabel Eleanor Baldres" userId="2ee64cfd-1507-49d4-9e93-9db612c6297e" providerId="ADAL" clId="{7A545791-63B4-E344-89AB-7ADE8B829336}" dt="2023-10-02T04:00:13.418" v="5" actId="403"/>
      <pc:docMkLst>
        <pc:docMk/>
      </pc:docMkLst>
      <pc:sldChg chg="modNotesTx">
        <pc:chgData name="Jonabel Eleanor Baldres" userId="2ee64cfd-1507-49d4-9e93-9db612c6297e" providerId="ADAL" clId="{7A545791-63B4-E344-89AB-7ADE8B829336}" dt="2023-10-02T04:00:13.418" v="5" actId="403"/>
        <pc:sldMkLst>
          <pc:docMk/>
          <pc:sldMk cId="3054845572" sldId="781"/>
        </pc:sldMkLst>
      </pc:sldChg>
    </pc:docChg>
  </pc:docChgLst>
  <pc:docChgLst>
    <pc:chgData name="Guest User" userId="S::urn:spo:anon#8d736962fbcd8c7a7b747d16bd05df31c1818ba73356f3759c1760f2c3e4fdcf::" providerId="AD" clId="Web-{A61DE1A9-5464-4DC3-BB81-98D8DC2F8B89}"/>
    <pc:docChg chg="modSld">
      <pc:chgData name="Guest User" userId="S::urn:spo:anon#8d736962fbcd8c7a7b747d16bd05df31c1818ba73356f3759c1760f2c3e4fdcf::" providerId="AD" clId="Web-{A61DE1A9-5464-4DC3-BB81-98D8DC2F8B89}" dt="2023-10-02T03:44:26.848" v="148"/>
      <pc:docMkLst>
        <pc:docMk/>
      </pc:docMkLst>
      <pc:sldChg chg="modNotes">
        <pc:chgData name="Guest User" userId="S::urn:spo:anon#8d736962fbcd8c7a7b747d16bd05df31c1818ba73356f3759c1760f2c3e4fdcf::" providerId="AD" clId="Web-{A61DE1A9-5464-4DC3-BB81-98D8DC2F8B89}" dt="2023-10-02T03:44:26.848" v="148"/>
        <pc:sldMkLst>
          <pc:docMk/>
          <pc:sldMk cId="3054845572" sldId="78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09.902" v="141"/>
        <pc:sldMkLst>
          <pc:docMk/>
          <pc:sldMk cId="3220396004" sldId="79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23.324" v="142"/>
        <pc:sldMkLst>
          <pc:docMk/>
          <pc:sldMk cId="2127278251" sldId="792"/>
        </pc:sldMkLst>
      </pc:sldChg>
    </pc:docChg>
  </pc:docChgLst>
  <pc:docChgLst>
    <pc:chgData name="Rene Jr Principe" userId="085a8e4a-f1ef-45c4-aee3-b7d736132c60" providerId="ADAL" clId="{7452142E-D175-FB4D-B602-A5002C649BE0}"/>
    <pc:docChg chg="undo custSel addSld delSld modSld sldOrd modMainMaster addSection delSection modSection">
      <pc:chgData name="Rene Jr Principe" userId="085a8e4a-f1ef-45c4-aee3-b7d736132c60" providerId="ADAL" clId="{7452142E-D175-FB4D-B602-A5002C649BE0}" dt="2023-10-02T03:57:53.981" v="701"/>
      <pc:docMkLst>
        <pc:docMk/>
      </pc:docMkLst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1333452366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677454255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1495583208" sldId="277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3353388027" sldId="277"/>
        </pc:sldMkLst>
      </pc:sldChg>
      <pc:sldChg chg="del">
        <pc:chgData name="Rene Jr Principe" userId="085a8e4a-f1ef-45c4-aee3-b7d736132c60" providerId="ADAL" clId="{7452142E-D175-FB4D-B602-A5002C649BE0}" dt="2023-10-02T02:51:25.338" v="228" actId="2696"/>
        <pc:sldMkLst>
          <pc:docMk/>
          <pc:sldMk cId="4003669263" sldId="281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727846857" sldId="283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1057186718" sldId="283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1330860236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4054227201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2535285461" sldId="285"/>
        </pc:sldMkLst>
      </pc:sldChg>
      <pc:sldChg chg="modSp add mod">
        <pc:chgData name="Rene Jr Principe" userId="085a8e4a-f1ef-45c4-aee3-b7d736132c60" providerId="ADAL" clId="{7452142E-D175-FB4D-B602-A5002C649BE0}" dt="2023-10-02T03:37:03.912" v="578" actId="20577"/>
        <pc:sldMkLst>
          <pc:docMk/>
          <pc:sldMk cId="3262345108" sldId="285"/>
        </pc:sldMkLst>
        <pc:spChg chg="mod">
          <ac:chgData name="Rene Jr Principe" userId="085a8e4a-f1ef-45c4-aee3-b7d736132c60" providerId="ADAL" clId="{7452142E-D175-FB4D-B602-A5002C649BE0}" dt="2023-10-02T03:37:03.912" v="578" actId="20577"/>
          <ac:spMkLst>
            <pc:docMk/>
            <pc:sldMk cId="3262345108" sldId="285"/>
            <ac:spMk id="5" creationId="{5DE0CCBF-F90E-266C-766A-E122A7891E9B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30.526" v="27" actId="478"/>
        <pc:sldMkLst>
          <pc:docMk/>
          <pc:sldMk cId="138142170" sldId="286"/>
        </pc:sldMkLst>
        <pc:spChg chg="del mod ord">
          <ac:chgData name="Rene Jr Principe" userId="085a8e4a-f1ef-45c4-aee3-b7d736132c60" providerId="ADAL" clId="{7452142E-D175-FB4D-B602-A5002C649BE0}" dt="2023-10-02T02:29:30.526" v="27" actId="478"/>
          <ac:spMkLst>
            <pc:docMk/>
            <pc:sldMk cId="138142170" sldId="286"/>
            <ac:spMk id="2" creationId="{23C31BFB-E312-4CBB-8E47-D022D767AD2A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3" creationId="{17A7214E-8B83-4D9E-A158-58D1E0C0EA83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4" creationId="{CF6629BF-0457-5997-1F4E-BCC0A53350EF}"/>
          </ac:spMkLst>
        </pc:spChg>
        <pc:spChg chg="mod">
          <ac:chgData name="Rene Jr Principe" userId="085a8e4a-f1ef-45c4-aee3-b7d736132c60" providerId="ADAL" clId="{7452142E-D175-FB4D-B602-A5002C649BE0}" dt="2023-10-02T02:28:08.750" v="3" actId="13926"/>
          <ac:spMkLst>
            <pc:docMk/>
            <pc:sldMk cId="138142170" sldId="286"/>
            <ac:spMk id="8" creationId="{F3A97EC0-F7BA-60FE-8182-1842783EE460}"/>
          </ac:spMkLst>
        </pc:spChg>
        <pc:spChg chg="del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9" creationId="{F918DCBC-7DBA-BD1D-DEB7-22233EC3AE4A}"/>
          </ac:spMkLst>
        </pc:spChg>
      </pc:sldChg>
      <pc:sldChg chg="del">
        <pc:chgData name="Rene Jr Principe" userId="085a8e4a-f1ef-45c4-aee3-b7d736132c60" providerId="ADAL" clId="{7452142E-D175-FB4D-B602-A5002C649BE0}" dt="2023-10-02T02:54:52.808" v="260" actId="2696"/>
        <pc:sldMkLst>
          <pc:docMk/>
          <pc:sldMk cId="2759406123" sldId="295"/>
        </pc:sldMkLst>
      </pc:sldChg>
      <pc:sldChg chg="add">
        <pc:chgData name="Rene Jr Principe" userId="085a8e4a-f1ef-45c4-aee3-b7d736132c60" providerId="ADAL" clId="{7452142E-D175-FB4D-B602-A5002C649BE0}" dt="2023-10-02T02:54:58.811" v="261"/>
        <pc:sldMkLst>
          <pc:docMk/>
          <pc:sldMk cId="4040062296" sldId="295"/>
        </pc:sldMkLst>
      </pc:sldChg>
      <pc:sldChg chg="delSp modSp mod modClrScheme chgLayout">
        <pc:chgData name="Rene Jr Principe" userId="085a8e4a-f1ef-45c4-aee3-b7d736132c60" providerId="ADAL" clId="{7452142E-D175-FB4D-B602-A5002C649BE0}" dt="2023-10-02T02:29:19.932" v="25" actId="207"/>
        <pc:sldMkLst>
          <pc:docMk/>
          <pc:sldMk cId="1803973523" sldId="321"/>
        </pc:sldMkLst>
        <pc:spChg chg="del mod ord">
          <ac:chgData name="Rene Jr Principe" userId="085a8e4a-f1ef-45c4-aee3-b7d736132c60" providerId="ADAL" clId="{7452142E-D175-FB4D-B602-A5002C649BE0}" dt="2023-10-02T02:29:12.030" v="24" actId="478"/>
          <ac:spMkLst>
            <pc:docMk/>
            <pc:sldMk cId="1803973523" sldId="321"/>
            <ac:spMk id="2" creationId="{1FF21961-B1E2-579E-DDA2-C43B05095420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3" creationId="{3BDB21AA-6FC8-3E00-53B1-47B8E64B8B03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4" creationId="{724E43AD-E13D-7D2B-95AA-6DAE1558CB48}"/>
          </ac:spMkLst>
        </pc:spChg>
        <pc:spChg chg="mod">
          <ac:chgData name="Rene Jr Principe" userId="085a8e4a-f1ef-45c4-aee3-b7d736132c60" providerId="ADAL" clId="{7452142E-D175-FB4D-B602-A5002C649BE0}" dt="2023-10-02T02:29:19.932" v="25" actId="207"/>
          <ac:spMkLst>
            <pc:docMk/>
            <pc:sldMk cId="1803973523" sldId="321"/>
            <ac:spMk id="7" creationId="{BD97F886-C6E0-1B9C-9465-9F454CFE42CB}"/>
          </ac:spMkLst>
        </pc:spChg>
        <pc:spChg chg="del">
          <ac:chgData name="Rene Jr Principe" userId="085a8e4a-f1ef-45c4-aee3-b7d736132c60" providerId="ADAL" clId="{7452142E-D175-FB4D-B602-A5002C649BE0}" dt="2023-10-02T02:29:03.585" v="22" actId="700"/>
          <ac:spMkLst>
            <pc:docMk/>
            <pc:sldMk cId="1803973523" sldId="321"/>
            <ac:spMk id="9" creationId="{92C3D45E-0E32-E7DF-9E0A-8C5469EA4B51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40.778" v="29" actId="207"/>
        <pc:sldMkLst>
          <pc:docMk/>
          <pc:sldMk cId="84971540" sldId="322"/>
        </pc:sldMkLst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2" creationId="{34837343-27FF-3C5A-3ED8-18FACD8AAF38}"/>
          </ac:spMkLst>
        </pc:spChg>
        <pc:spChg chg="del mo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3" creationId="{0D25A476-795D-F1ED-7EE6-C6EB1A7BD49A}"/>
          </ac:spMkLst>
        </pc:spChg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4" creationId="{32AB3ED0-56C0-EA12-C4DC-CEFFA6DCE013}"/>
          </ac:spMkLst>
        </pc:spChg>
        <pc:spChg chg="mod">
          <ac:chgData name="Rene Jr Principe" userId="085a8e4a-f1ef-45c4-aee3-b7d736132c60" providerId="ADAL" clId="{7452142E-D175-FB4D-B602-A5002C649BE0}" dt="2023-10-02T02:29:40.778" v="29" actId="207"/>
          <ac:spMkLst>
            <pc:docMk/>
            <pc:sldMk cId="84971540" sldId="322"/>
            <ac:spMk id="9" creationId="{FCB0F9BF-EFAC-D331-89E0-E9E28161A674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57.246" v="31" actId="478"/>
        <pc:sldMkLst>
          <pc:docMk/>
          <pc:sldMk cId="4251155748" sldId="323"/>
        </pc:sldMkLst>
        <pc:spChg chg="del mod ord">
          <ac:chgData name="Rene Jr Principe" userId="085a8e4a-f1ef-45c4-aee3-b7d736132c60" providerId="ADAL" clId="{7452142E-D175-FB4D-B602-A5002C649BE0}" dt="2023-10-02T02:29:57.246" v="31" actId="478"/>
          <ac:spMkLst>
            <pc:docMk/>
            <pc:sldMk cId="4251155748" sldId="323"/>
            <ac:spMk id="2" creationId="{F518E339-E3E4-2CFD-C62B-37FE6C5E7C38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3" creationId="{C88BC207-30EB-F4FB-852F-EB638013D34E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5" creationId="{771D3364-16D4-3626-5AFF-2AF8E200B121}"/>
          </ac:spMkLst>
        </pc:spChg>
        <pc:spChg chg="del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9" creationId="{F452B73A-5205-D095-008C-0BE065D456FA}"/>
          </ac:spMkLst>
        </pc:spChg>
      </pc:sldChg>
      <pc:sldChg chg="add">
        <pc:chgData name="Rene Jr Principe" userId="085a8e4a-f1ef-45c4-aee3-b7d736132c60" providerId="ADAL" clId="{7452142E-D175-FB4D-B602-A5002C649BE0}" dt="2023-10-02T02:54:46.768" v="259"/>
        <pc:sldMkLst>
          <pc:docMk/>
          <pc:sldMk cId="2028885334" sldId="328"/>
        </pc:sldMkLst>
      </pc:sldChg>
      <pc:sldChg chg="del">
        <pc:chgData name="Rene Jr Principe" userId="085a8e4a-f1ef-45c4-aee3-b7d736132c60" providerId="ADAL" clId="{7452142E-D175-FB4D-B602-A5002C649BE0}" dt="2023-10-02T02:54:41.230" v="258" actId="2696"/>
        <pc:sldMkLst>
          <pc:docMk/>
          <pc:sldMk cId="3309388624" sldId="328"/>
        </pc:sldMkLst>
      </pc:sldChg>
      <pc:sldChg chg="add">
        <pc:chgData name="Rene Jr Principe" userId="085a8e4a-f1ef-45c4-aee3-b7d736132c60" providerId="ADAL" clId="{7452142E-D175-FB4D-B602-A5002C649BE0}" dt="2023-10-02T03:57:16.156" v="697"/>
        <pc:sldMkLst>
          <pc:docMk/>
          <pc:sldMk cId="1147692272" sldId="414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830101965" sldId="664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538507084" sldId="664"/>
        </pc:sldMkLst>
      </pc:sldChg>
      <pc:sldChg chg="del">
        <pc:chgData name="Rene Jr Principe" userId="085a8e4a-f1ef-45c4-aee3-b7d736132c60" providerId="ADAL" clId="{7452142E-D175-FB4D-B602-A5002C649BE0}" dt="2023-10-02T02:51:17.405" v="226" actId="2696"/>
        <pc:sldMkLst>
          <pc:docMk/>
          <pc:sldMk cId="3329333749" sldId="665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836278409" sldId="666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656097871" sldId="666"/>
        </pc:sldMkLst>
      </pc:sldChg>
      <pc:sldChg chg="del">
        <pc:chgData name="Rene Jr Principe" userId="085a8e4a-f1ef-45c4-aee3-b7d736132c60" providerId="ADAL" clId="{7452142E-D175-FB4D-B602-A5002C649BE0}" dt="2023-10-02T02:51:11.111" v="225" actId="2696"/>
        <pc:sldMkLst>
          <pc:docMk/>
          <pc:sldMk cId="1112410317" sldId="668"/>
        </pc:sldMkLst>
      </pc:sldChg>
      <pc:sldChg chg="del">
        <pc:chgData name="Rene Jr Principe" userId="085a8e4a-f1ef-45c4-aee3-b7d736132c60" providerId="ADAL" clId="{7452142E-D175-FB4D-B602-A5002C649BE0}" dt="2023-10-02T03:52:26.926" v="628" actId="2696"/>
        <pc:sldMkLst>
          <pc:docMk/>
          <pc:sldMk cId="2578772770" sldId="706"/>
        </pc:sldMkLst>
      </pc:sldChg>
      <pc:sldChg chg="modSp add mod">
        <pc:chgData name="Rene Jr Principe" userId="085a8e4a-f1ef-45c4-aee3-b7d736132c60" providerId="ADAL" clId="{7452142E-D175-FB4D-B602-A5002C649BE0}" dt="2023-10-02T03:52:35.471" v="630" actId="20577"/>
        <pc:sldMkLst>
          <pc:docMk/>
          <pc:sldMk cId="3593543030" sldId="706"/>
        </pc:sldMkLst>
        <pc:spChg chg="mod">
          <ac:chgData name="Rene Jr Principe" userId="085a8e4a-f1ef-45c4-aee3-b7d736132c60" providerId="ADAL" clId="{7452142E-D175-FB4D-B602-A5002C649BE0}" dt="2023-10-02T03:52:35.471" v="630" actId="20577"/>
          <ac:spMkLst>
            <pc:docMk/>
            <pc:sldMk cId="3593543030" sldId="706"/>
            <ac:spMk id="13" creationId="{88BD080D-3140-1783-396B-70BC7DA313C4}"/>
          </ac:spMkLst>
        </pc:spChg>
      </pc:sldChg>
      <pc:sldChg chg="modSp add mod">
        <pc:chgData name="Rene Jr Principe" userId="085a8e4a-f1ef-45c4-aee3-b7d736132c60" providerId="ADAL" clId="{7452142E-D175-FB4D-B602-A5002C649BE0}" dt="2023-10-02T03:52:56.667" v="633" actId="20577"/>
        <pc:sldMkLst>
          <pc:docMk/>
          <pc:sldMk cId="382906296" sldId="708"/>
        </pc:sldMkLst>
        <pc:spChg chg="mod">
          <ac:chgData name="Rene Jr Principe" userId="085a8e4a-f1ef-45c4-aee3-b7d736132c60" providerId="ADAL" clId="{7452142E-D175-FB4D-B602-A5002C649BE0}" dt="2023-10-02T03:52:56.667" v="633" actId="20577"/>
          <ac:spMkLst>
            <pc:docMk/>
            <pc:sldMk cId="382906296" sldId="708"/>
            <ac:spMk id="13" creationId="{88BD080D-3140-1783-396B-70BC7DA313C4}"/>
          </ac:spMkLst>
        </pc:spChg>
      </pc:sldChg>
      <pc:sldChg chg="del">
        <pc:chgData name="Rene Jr Principe" userId="085a8e4a-f1ef-45c4-aee3-b7d736132c60" providerId="ADAL" clId="{7452142E-D175-FB4D-B602-A5002C649BE0}" dt="2023-10-02T03:52:49.527" v="631" actId="2696"/>
        <pc:sldMkLst>
          <pc:docMk/>
          <pc:sldMk cId="2919474859" sldId="708"/>
        </pc:sldMkLst>
      </pc:sldChg>
      <pc:sldChg chg="modSp mod ord">
        <pc:chgData name="Rene Jr Principe" userId="085a8e4a-f1ef-45c4-aee3-b7d736132c60" providerId="ADAL" clId="{7452142E-D175-FB4D-B602-A5002C649BE0}" dt="2023-10-02T03:55:46.794" v="696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7452142E-D175-FB4D-B602-A5002C649BE0}" dt="2023-10-02T02:27:52.355" v="1" actId="114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7452142E-D175-FB4D-B602-A5002C649BE0}" dt="2023-10-02T03:55:46.794" v="696" actId="20577"/>
          <ac:spMkLst>
            <pc:docMk/>
            <pc:sldMk cId="2860242969" sldId="712"/>
            <ac:spMk id="14" creationId="{92F3EEB9-E1AB-5097-E139-56CC61DFEDB2}"/>
          </ac:spMkLst>
        </pc:spChg>
      </pc:sldChg>
      <pc:sldChg chg="del">
        <pc:chgData name="Rene Jr Principe" userId="085a8e4a-f1ef-45c4-aee3-b7d736132c60" providerId="ADAL" clId="{7452142E-D175-FB4D-B602-A5002C649BE0}" dt="2023-10-02T02:30:01.203" v="32" actId="2696"/>
        <pc:sldMkLst>
          <pc:docMk/>
          <pc:sldMk cId="749545749" sldId="741"/>
        </pc:sldMkLst>
      </pc:sldChg>
      <pc:sldChg chg="add">
        <pc:chgData name="Rene Jr Principe" userId="085a8e4a-f1ef-45c4-aee3-b7d736132c60" providerId="ADAL" clId="{7452142E-D175-FB4D-B602-A5002C649BE0}" dt="2023-10-02T02:30:05.316" v="33"/>
        <pc:sldMkLst>
          <pc:docMk/>
          <pc:sldMk cId="2424683748" sldId="741"/>
        </pc:sldMkLst>
      </pc:sldChg>
      <pc:sldChg chg="add del">
        <pc:chgData name="Rene Jr Principe" userId="085a8e4a-f1ef-45c4-aee3-b7d736132c60" providerId="ADAL" clId="{7452142E-D175-FB4D-B602-A5002C649BE0}" dt="2023-10-02T03:57:53.981" v="701"/>
        <pc:sldMkLst>
          <pc:docMk/>
          <pc:sldMk cId="2566148420" sldId="755"/>
        </pc:sldMkLst>
      </pc:sldChg>
      <pc:sldChg chg="add del setBg">
        <pc:chgData name="Rene Jr Principe" userId="085a8e4a-f1ef-45c4-aee3-b7d736132c60" providerId="ADAL" clId="{7452142E-D175-FB4D-B602-A5002C649BE0}" dt="2023-10-02T03:57:53.981" v="701"/>
        <pc:sldMkLst>
          <pc:docMk/>
          <pc:sldMk cId="2334367043" sldId="763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712662540" sldId="775"/>
        </pc:sldMkLst>
      </pc:sldChg>
      <pc:sldChg chg="add modTransition">
        <pc:chgData name="Rene Jr Principe" userId="085a8e4a-f1ef-45c4-aee3-b7d736132c60" providerId="ADAL" clId="{7452142E-D175-FB4D-B602-A5002C649BE0}" dt="2023-10-02T03:57:23.562" v="698"/>
        <pc:sldMkLst>
          <pc:docMk/>
          <pc:sldMk cId="2958621489" sldId="775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38729797" sldId="776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3484003579" sldId="776"/>
        </pc:sldMkLst>
      </pc:sldChg>
      <pc:sldChg chg="modSp mod setBg modClrScheme chgLayout">
        <pc:chgData name="Rene Jr Principe" userId="085a8e4a-f1ef-45c4-aee3-b7d736132c60" providerId="ADAL" clId="{7452142E-D175-FB4D-B602-A5002C649BE0}" dt="2023-10-02T02:54:30.683" v="257"/>
        <pc:sldMkLst>
          <pc:docMk/>
          <pc:sldMk cId="2528758988" sldId="780"/>
        </pc:sldMkLst>
        <pc:spChg chg="mod ord">
          <ac:chgData name="Rene Jr Principe" userId="085a8e4a-f1ef-45c4-aee3-b7d736132c60" providerId="ADAL" clId="{7452142E-D175-FB4D-B602-A5002C649BE0}" dt="2023-10-02T02:54:18.650" v="256" actId="700"/>
          <ac:spMkLst>
            <pc:docMk/>
            <pc:sldMk cId="2528758988" sldId="780"/>
            <ac:spMk id="2" creationId="{5AA31F8D-3E93-73DB-191C-D29A5DF5E0BC}"/>
          </ac:spMkLst>
        </pc:spChg>
      </pc:sldChg>
      <pc:sldChg chg="addSp delSp modSp mod ord">
        <pc:chgData name="Rene Jr Principe" userId="085a8e4a-f1ef-45c4-aee3-b7d736132c60" providerId="ADAL" clId="{7452142E-D175-FB4D-B602-A5002C649BE0}" dt="2023-10-02T03:04:41.707" v="284"/>
        <pc:sldMkLst>
          <pc:docMk/>
          <pc:sldMk cId="3054845572" sldId="781"/>
        </pc:sldMkLst>
        <pc:spChg chg="mod">
          <ac:chgData name="Rene Jr Principe" userId="085a8e4a-f1ef-45c4-aee3-b7d736132c60" providerId="ADAL" clId="{7452142E-D175-FB4D-B602-A5002C649BE0}" dt="2023-10-02T02:30:33.894" v="58" actId="20577"/>
          <ac:spMkLst>
            <pc:docMk/>
            <pc:sldMk cId="3054845572" sldId="781"/>
            <ac:spMk id="5" creationId="{4E633D01-1440-BC68-4AC0-4C3095853359}"/>
          </ac:spMkLst>
        </pc:spChg>
        <pc:spChg chg="del mod">
          <ac:chgData name="Rene Jr Principe" userId="085a8e4a-f1ef-45c4-aee3-b7d736132c60" providerId="ADAL" clId="{7452142E-D175-FB4D-B602-A5002C649BE0}" dt="2023-10-02T03:04:41.707" v="284"/>
          <ac:spMkLst>
            <pc:docMk/>
            <pc:sldMk cId="3054845572" sldId="781"/>
            <ac:spMk id="7" creationId="{56FC6E4E-2266-6CEE-0C9C-CA4C86FD3B57}"/>
          </ac:spMkLst>
        </pc:spChg>
        <pc:spChg chg="del">
          <ac:chgData name="Rene Jr Principe" userId="085a8e4a-f1ef-45c4-aee3-b7d736132c60" providerId="ADAL" clId="{7452142E-D175-FB4D-B602-A5002C649BE0}" dt="2023-10-02T02:30:36.120" v="59" actId="478"/>
          <ac:spMkLst>
            <pc:docMk/>
            <pc:sldMk cId="3054845572" sldId="781"/>
            <ac:spMk id="19" creationId="{BFD7F501-7825-173F-65AD-984A13F769F3}"/>
          </ac:spMkLst>
        </pc:spChg>
        <pc:picChg chg="add mod">
          <ac:chgData name="Rene Jr Principe" userId="085a8e4a-f1ef-45c4-aee3-b7d736132c60" providerId="ADAL" clId="{7452142E-D175-FB4D-B602-A5002C649BE0}" dt="2023-10-02T03:04:41.707" v="284"/>
          <ac:picMkLst>
            <pc:docMk/>
            <pc:sldMk cId="3054845572" sldId="781"/>
            <ac:picMk id="3" creationId="{891E9EA7-B758-D816-7A59-D79E96451705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10:07.801" v="402"/>
        <pc:sldMkLst>
          <pc:docMk/>
          <pc:sldMk cId="4226925418" sldId="782"/>
        </pc:sldMkLst>
        <pc:spChg chg="add del mod">
          <ac:chgData name="Rene Jr Principe" userId="085a8e4a-f1ef-45c4-aee3-b7d736132c60" providerId="ADAL" clId="{7452142E-D175-FB4D-B602-A5002C649BE0}" dt="2023-10-02T03:10:07.801" v="402"/>
          <ac:spMkLst>
            <pc:docMk/>
            <pc:sldMk cId="4226925418" sldId="782"/>
            <ac:spMk id="3" creationId="{34E45CEB-4947-92B9-696E-FEE0D830D288}"/>
          </ac:spMkLst>
        </pc:spChg>
        <pc:spChg chg="mod">
          <ac:chgData name="Rene Jr Principe" userId="085a8e4a-f1ef-45c4-aee3-b7d736132c60" providerId="ADAL" clId="{7452142E-D175-FB4D-B602-A5002C649BE0}" dt="2023-10-02T02:33:16.279" v="117" actId="20577"/>
          <ac:spMkLst>
            <pc:docMk/>
            <pc:sldMk cId="4226925418" sldId="782"/>
            <ac:spMk id="5" creationId="{4E633D01-1440-BC68-4AC0-4C3095853359}"/>
          </ac:spMkLst>
        </pc:spChg>
        <pc:spChg chg="mod">
          <ac:chgData name="Rene Jr Principe" userId="085a8e4a-f1ef-45c4-aee3-b7d736132c60" providerId="ADAL" clId="{7452142E-D175-FB4D-B602-A5002C649BE0}" dt="2023-10-02T03:10:03.344" v="399" actId="20577"/>
          <ac:spMkLst>
            <pc:docMk/>
            <pc:sldMk cId="4226925418" sldId="782"/>
            <ac:spMk id="7" creationId="{56FC6E4E-2266-6CEE-0C9C-CA4C86FD3B57}"/>
          </ac:spMkLst>
        </pc:spChg>
        <pc:picChg chg="add">
          <ac:chgData name="Rene Jr Principe" userId="085a8e4a-f1ef-45c4-aee3-b7d736132c60" providerId="ADAL" clId="{7452142E-D175-FB4D-B602-A5002C649BE0}" dt="2023-10-02T03:10:04.411" v="400"/>
          <ac:picMkLst>
            <pc:docMk/>
            <pc:sldMk cId="4226925418" sldId="782"/>
            <ac:picMk id="4" creationId="{13D5543B-96C0-D452-B45C-308CC10FDBE8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06.976" v="263"/>
        <pc:sldMkLst>
          <pc:docMk/>
          <pc:sldMk cId="675694747" sldId="783"/>
        </pc:sldMkLst>
        <pc:spChg chg="mod">
          <ac:chgData name="Rene Jr Principe" userId="085a8e4a-f1ef-45c4-aee3-b7d736132c60" providerId="ADAL" clId="{7452142E-D175-FB4D-B602-A5002C649BE0}" dt="2023-10-02T02:42:00.776" v="151" actId="20577"/>
          <ac:spMkLst>
            <pc:docMk/>
            <pc:sldMk cId="675694747" sldId="783"/>
            <ac:spMk id="2" creationId="{5E535B90-54A4-6DCC-003F-EA3835BCE9B7}"/>
          </ac:spMkLst>
        </pc:spChg>
        <pc:spChg chg="mod">
          <ac:chgData name="Rene Jr Principe" userId="085a8e4a-f1ef-45c4-aee3-b7d736132c60" providerId="ADAL" clId="{7452142E-D175-FB4D-B602-A5002C649BE0}" dt="2023-10-02T03:02:05.097" v="262" actId="20577"/>
          <ac:spMkLst>
            <pc:docMk/>
            <pc:sldMk cId="675694747" sldId="783"/>
            <ac:spMk id="4" creationId="{54046616-B568-5477-9AFE-96ECBE743EDC}"/>
          </ac:spMkLst>
        </pc:spChg>
        <pc:picChg chg="add mod">
          <ac:chgData name="Rene Jr Principe" userId="085a8e4a-f1ef-45c4-aee3-b7d736132c60" providerId="ADAL" clId="{7452142E-D175-FB4D-B602-A5002C649BE0}" dt="2023-10-02T03:02:06.976" v="263"/>
          <ac:picMkLst>
            <pc:docMk/>
            <pc:sldMk cId="675694747" sldId="783"/>
            <ac:picMk id="5" creationId="{006AD695-5E7E-33B8-2C55-AA948DE75FE3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43:38.908" v="203" actId="1076"/>
        <pc:sldMkLst>
          <pc:docMk/>
          <pc:sldMk cId="4106230651" sldId="784"/>
        </pc:sldMkLst>
        <pc:spChg chg="mod">
          <ac:chgData name="Rene Jr Principe" userId="085a8e4a-f1ef-45c4-aee3-b7d736132c60" providerId="ADAL" clId="{7452142E-D175-FB4D-B602-A5002C649BE0}" dt="2023-10-02T02:43:11.481" v="187" actId="20577"/>
          <ac:spMkLst>
            <pc:docMk/>
            <pc:sldMk cId="4106230651" sldId="784"/>
            <ac:spMk id="4" creationId="{73099E73-20C3-BF29-FB8F-6B858764C358}"/>
          </ac:spMkLst>
        </pc:spChg>
        <pc:spChg chg="add mod">
          <ac:chgData name="Rene Jr Principe" userId="085a8e4a-f1ef-45c4-aee3-b7d736132c60" providerId="ADAL" clId="{7452142E-D175-FB4D-B602-A5002C649BE0}" dt="2023-10-02T02:43:20.819" v="189" actId="13926"/>
          <ac:spMkLst>
            <pc:docMk/>
            <pc:sldMk cId="4106230651" sldId="784"/>
            <ac:spMk id="7" creationId="{B57F294B-BE85-691C-894B-4CE65A2E9138}"/>
          </ac:spMkLst>
        </pc:spChg>
        <pc:spChg chg="del">
          <ac:chgData name="Rene Jr Principe" userId="085a8e4a-f1ef-45c4-aee3-b7d736132c60" providerId="ADAL" clId="{7452142E-D175-FB4D-B602-A5002C649BE0}" dt="2023-10-02T02:43:09.648" v="186" actId="478"/>
          <ac:spMkLst>
            <pc:docMk/>
            <pc:sldMk cId="4106230651" sldId="784"/>
            <ac:spMk id="10" creationId="{8A5796C9-F13E-3773-C17A-776008436A32}"/>
          </ac:spMkLst>
        </pc:spChg>
        <pc:spChg chg="mod">
          <ac:chgData name="Rene Jr Principe" userId="085a8e4a-f1ef-45c4-aee3-b7d736132c60" providerId="ADAL" clId="{7452142E-D175-FB4D-B602-A5002C649BE0}" dt="2023-10-02T02:42:46.434" v="184" actId="20577"/>
          <ac:spMkLst>
            <pc:docMk/>
            <pc:sldMk cId="4106230651" sldId="784"/>
            <ac:spMk id="13" creationId="{88BD080D-3140-1783-396B-70BC7DA313C4}"/>
          </ac:spMkLst>
        </pc:spChg>
        <pc:picChg chg="add mod">
          <ac:chgData name="Rene Jr Principe" userId="085a8e4a-f1ef-45c4-aee3-b7d736132c60" providerId="ADAL" clId="{7452142E-D175-FB4D-B602-A5002C649BE0}" dt="2023-10-02T02:43:38.908" v="203" actId="1076"/>
          <ac:picMkLst>
            <pc:docMk/>
            <pc:sldMk cId="4106230651" sldId="784"/>
            <ac:picMk id="3" creationId="{A4D5F082-46E8-9F5D-DDE8-49577DF69362}"/>
          </ac:picMkLst>
        </pc:picChg>
        <pc:picChg chg="del">
          <ac:chgData name="Rene Jr Principe" userId="085a8e4a-f1ef-45c4-aee3-b7d736132c60" providerId="ADAL" clId="{7452142E-D175-FB4D-B602-A5002C649BE0}" dt="2023-10-02T02:43:06.267" v="185" actId="478"/>
          <ac:picMkLst>
            <pc:docMk/>
            <pc:sldMk cId="4106230651" sldId="784"/>
            <ac:picMk id="6" creationId="{BC64B57D-2FAA-3B0F-EF35-60B3FB149AF8}"/>
          </ac:picMkLst>
        </pc:picChg>
      </pc:sldChg>
      <pc:sldChg chg="addSp modSp new mod modClrScheme chgLayout">
        <pc:chgData name="Rene Jr Principe" userId="085a8e4a-f1ef-45c4-aee3-b7d736132c60" providerId="ADAL" clId="{7452142E-D175-FB4D-B602-A5002C649BE0}" dt="2023-10-02T02:49:56.482" v="222"/>
        <pc:sldMkLst>
          <pc:docMk/>
          <pc:sldMk cId="2674717434" sldId="785"/>
        </pc:sldMkLst>
        <pc:spChg chg="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2" creationId="{9676D4BD-D159-9C0F-A1AD-B8AB5BAFB82B}"/>
          </ac:spMkLst>
        </pc:spChg>
        <pc:spChg chg="add mod ord">
          <ac:chgData name="Rene Jr Principe" userId="085a8e4a-f1ef-45c4-aee3-b7d736132c60" providerId="ADAL" clId="{7452142E-D175-FB4D-B602-A5002C649BE0}" dt="2023-10-02T02:49:55.329" v="221" actId="20577"/>
          <ac:spMkLst>
            <pc:docMk/>
            <pc:sldMk cId="2674717434" sldId="785"/>
            <ac:spMk id="3" creationId="{575327F2-DD75-EA77-71BD-335815911506}"/>
          </ac:spMkLst>
        </pc:spChg>
        <pc:spChg chg="add 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4" creationId="{53B22974-EB69-37C2-A4EC-D12BC670F7D1}"/>
          </ac:spMkLst>
        </pc:spChg>
        <pc:picChg chg="add mod">
          <ac:chgData name="Rene Jr Principe" userId="085a8e4a-f1ef-45c4-aee3-b7d736132c60" providerId="ADAL" clId="{7452142E-D175-FB4D-B602-A5002C649BE0}" dt="2023-10-02T02:49:56.482" v="222"/>
          <ac:picMkLst>
            <pc:docMk/>
            <pc:sldMk cId="2674717434" sldId="785"/>
            <ac:picMk id="5" creationId="{A75CEC91-A2FD-D733-3923-D3AFA368B291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54:13.613" v="255" actId="1076"/>
        <pc:sldMkLst>
          <pc:docMk/>
          <pc:sldMk cId="1504093841" sldId="786"/>
        </pc:sldMkLst>
        <pc:spChg chg="del">
          <ac:chgData name="Rene Jr Principe" userId="085a8e4a-f1ef-45c4-aee3-b7d736132c60" providerId="ADAL" clId="{7452142E-D175-FB4D-B602-A5002C649BE0}" dt="2023-10-02T02:54:06.179" v="252" actId="478"/>
          <ac:spMkLst>
            <pc:docMk/>
            <pc:sldMk cId="1504093841" sldId="786"/>
            <ac:spMk id="4" creationId="{73099E73-20C3-BF29-FB8F-6B858764C358}"/>
          </ac:spMkLst>
        </pc:spChg>
        <pc:spChg chg="del">
          <ac:chgData name="Rene Jr Principe" userId="085a8e4a-f1ef-45c4-aee3-b7d736132c60" providerId="ADAL" clId="{7452142E-D175-FB4D-B602-A5002C649BE0}" dt="2023-10-02T02:52:48.975" v="235" actId="478"/>
          <ac:spMkLst>
            <pc:docMk/>
            <pc:sldMk cId="1504093841" sldId="786"/>
            <ac:spMk id="7" creationId="{B57F294B-BE85-691C-894B-4CE65A2E9138}"/>
          </ac:spMkLst>
        </pc:spChg>
        <pc:picChg chg="del">
          <ac:chgData name="Rene Jr Principe" userId="085a8e4a-f1ef-45c4-aee3-b7d736132c60" providerId="ADAL" clId="{7452142E-D175-FB4D-B602-A5002C649BE0}" dt="2023-10-02T02:52:45.901" v="234" actId="478"/>
          <ac:picMkLst>
            <pc:docMk/>
            <pc:sldMk cId="1504093841" sldId="786"/>
            <ac:picMk id="3" creationId="{A4D5F082-46E8-9F5D-DDE8-49577DF69362}"/>
          </ac:picMkLst>
        </pc:picChg>
        <pc:picChg chg="add mod">
          <ac:chgData name="Rene Jr Principe" userId="085a8e4a-f1ef-45c4-aee3-b7d736132c60" providerId="ADAL" clId="{7452142E-D175-FB4D-B602-A5002C649BE0}" dt="2023-10-02T02:54:02.663" v="251" actId="1076"/>
          <ac:picMkLst>
            <pc:docMk/>
            <pc:sldMk cId="1504093841" sldId="786"/>
            <ac:picMk id="6" creationId="{E0287B54-C7E6-32BB-8913-0571A6ADE6DB}"/>
          </ac:picMkLst>
        </pc:picChg>
        <pc:picChg chg="add mod">
          <ac:chgData name="Rene Jr Principe" userId="085a8e4a-f1ef-45c4-aee3-b7d736132c60" providerId="ADAL" clId="{7452142E-D175-FB4D-B602-A5002C649BE0}" dt="2023-10-02T02:54:13.613" v="255" actId="1076"/>
          <ac:picMkLst>
            <pc:docMk/>
            <pc:sldMk cId="1504093841" sldId="786"/>
            <ac:picMk id="8" creationId="{444E498F-2A27-559E-22B9-A33D796D9379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2:30.738" v="270"/>
        <pc:sldMkLst>
          <pc:docMk/>
          <pc:sldMk cId="1132078533" sldId="787"/>
        </pc:sldMkLst>
        <pc:picChg chg="del">
          <ac:chgData name="Rene Jr Principe" userId="085a8e4a-f1ef-45c4-aee3-b7d736132c60" providerId="ADAL" clId="{7452142E-D175-FB4D-B602-A5002C649BE0}" dt="2023-10-02T03:02:29.914" v="269" actId="478"/>
          <ac:picMkLst>
            <pc:docMk/>
            <pc:sldMk cId="1132078533" sldId="787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30.738" v="270"/>
          <ac:picMkLst>
            <pc:docMk/>
            <pc:sldMk cId="1132078533" sldId="787"/>
            <ac:picMk id="6" creationId="{A6AB9B4F-8CE7-1018-7604-72FFF0A49113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02:23.719" v="268" actId="20578"/>
        <pc:sldMkLst>
          <pc:docMk/>
          <pc:sldMk cId="3595907459" sldId="788"/>
        </pc:sldMkLst>
        <pc:picChg chg="del">
          <ac:chgData name="Rene Jr Principe" userId="085a8e4a-f1ef-45c4-aee3-b7d736132c60" providerId="ADAL" clId="{7452142E-D175-FB4D-B602-A5002C649BE0}" dt="2023-10-02T03:02:16.589" v="266" actId="478"/>
          <ac:picMkLst>
            <pc:docMk/>
            <pc:sldMk cId="3595907459" sldId="788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20.159" v="267"/>
          <ac:picMkLst>
            <pc:docMk/>
            <pc:sldMk cId="3595907459" sldId="788"/>
            <ac:picMk id="6" creationId="{37008FD3-8271-0615-B8B6-B0FBD1B69731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42.931" v="273"/>
        <pc:sldMkLst>
          <pc:docMk/>
          <pc:sldMk cId="1153608388" sldId="789"/>
        </pc:sldMkLst>
        <pc:spChg chg="mod">
          <ac:chgData name="Rene Jr Principe" userId="085a8e4a-f1ef-45c4-aee3-b7d736132c60" providerId="ADAL" clId="{7452142E-D175-FB4D-B602-A5002C649BE0}" dt="2023-10-02T03:02:42.931" v="273"/>
          <ac:spMkLst>
            <pc:docMk/>
            <pc:sldMk cId="1153608388" sldId="789"/>
            <ac:spMk id="2" creationId="{FCE49712-F4CB-0C28-A2A7-289E7E468089}"/>
          </ac:spMkLst>
        </pc:spChg>
        <pc:picChg chg="add mod">
          <ac:chgData name="Rene Jr Principe" userId="085a8e4a-f1ef-45c4-aee3-b7d736132c60" providerId="ADAL" clId="{7452142E-D175-FB4D-B602-A5002C649BE0}" dt="2023-10-02T03:02:37.972" v="272"/>
          <ac:picMkLst>
            <pc:docMk/>
            <pc:sldMk cId="1153608388" sldId="789"/>
            <ac:picMk id="5" creationId="{767134BB-5AA1-85EF-D75D-270C44F9068F}"/>
          </ac:picMkLst>
        </pc:picChg>
      </pc:sldChg>
      <pc:sldChg chg="addSp delSp modSp new mod ord">
        <pc:chgData name="Rene Jr Principe" userId="085a8e4a-f1ef-45c4-aee3-b7d736132c60" providerId="ADAL" clId="{7452142E-D175-FB4D-B602-A5002C649BE0}" dt="2023-10-02T03:04:26.080" v="282"/>
        <pc:sldMkLst>
          <pc:docMk/>
          <pc:sldMk cId="885846699" sldId="790"/>
        </pc:sldMkLst>
        <pc:spChg chg="mod">
          <ac:chgData name="Rene Jr Principe" userId="085a8e4a-f1ef-45c4-aee3-b7d736132c60" providerId="ADAL" clId="{7452142E-D175-FB4D-B602-A5002C649BE0}" dt="2023-10-02T03:04:26.080" v="282"/>
          <ac:spMkLst>
            <pc:docMk/>
            <pc:sldMk cId="885846699" sldId="790"/>
            <ac:spMk id="2" creationId="{24FD04C4-6C4D-19CB-D6C0-2389234BE7A3}"/>
          </ac:spMkLst>
        </pc:spChg>
        <pc:picChg chg="add del mod">
          <ac:chgData name="Rene Jr Principe" userId="085a8e4a-f1ef-45c4-aee3-b7d736132c60" providerId="ADAL" clId="{7452142E-D175-FB4D-B602-A5002C649BE0}" dt="2023-10-02T03:04:07.426" v="280" actId="478"/>
          <ac:picMkLst>
            <pc:docMk/>
            <pc:sldMk cId="885846699" sldId="790"/>
            <ac:picMk id="5" creationId="{8EEEB536-97D5-7BB4-89D8-01FA906AFED7}"/>
          </ac:picMkLst>
        </pc:picChg>
        <pc:picChg chg="add mod">
          <ac:chgData name="Rene Jr Principe" userId="085a8e4a-f1ef-45c4-aee3-b7d736132c60" providerId="ADAL" clId="{7452142E-D175-FB4D-B602-A5002C649BE0}" dt="2023-10-02T03:04:18.208" v="281"/>
          <ac:picMkLst>
            <pc:docMk/>
            <pc:sldMk cId="885846699" sldId="790"/>
            <ac:picMk id="6" creationId="{88341840-6004-17E9-279B-24F5EA6AFDBF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0.987" v="371" actId="113"/>
        <pc:sldMkLst>
          <pc:docMk/>
          <pc:sldMk cId="3220396004" sldId="791"/>
        </pc:sldMkLst>
        <pc:spChg chg="add mod">
          <ac:chgData name="Rene Jr Principe" userId="085a8e4a-f1ef-45c4-aee3-b7d736132c60" providerId="ADAL" clId="{7452142E-D175-FB4D-B602-A5002C649BE0}" dt="2023-10-02T03:08:50.987" v="371" actId="113"/>
          <ac:spMkLst>
            <pc:docMk/>
            <pc:sldMk cId="3220396004" sldId="791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4:47.885" v="286" actId="478"/>
          <ac:picMkLst>
            <pc:docMk/>
            <pc:sldMk cId="3220396004" sldId="791"/>
            <ac:picMk id="3" creationId="{891E9EA7-B758-D816-7A59-D79E96451705}"/>
          </ac:picMkLst>
        </pc:picChg>
        <pc:picChg chg="add mod">
          <ac:chgData name="Rene Jr Principe" userId="085a8e4a-f1ef-45c4-aee3-b7d736132c60" providerId="ADAL" clId="{7452142E-D175-FB4D-B602-A5002C649BE0}" dt="2023-10-02T03:07:29.402" v="325" actId="1076"/>
          <ac:picMkLst>
            <pc:docMk/>
            <pc:sldMk cId="3220396004" sldId="791"/>
            <ac:picMk id="7" creationId="{3A8461D0-D2C1-4932-7472-C33F981214A6}"/>
          </ac:picMkLst>
        </pc:picChg>
        <pc:picChg chg="add mod">
          <ac:chgData name="Rene Jr Principe" userId="085a8e4a-f1ef-45c4-aee3-b7d736132c60" providerId="ADAL" clId="{7452142E-D175-FB4D-B602-A5002C649BE0}" dt="2023-10-02T03:07:26.825" v="324" actId="1076"/>
          <ac:picMkLst>
            <pc:docMk/>
            <pc:sldMk cId="3220396004" sldId="791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3.289" v="372" actId="113"/>
        <pc:sldMkLst>
          <pc:docMk/>
          <pc:sldMk cId="2127278251" sldId="792"/>
        </pc:sldMkLst>
        <pc:spChg chg="mod">
          <ac:chgData name="Rene Jr Principe" userId="085a8e4a-f1ef-45c4-aee3-b7d736132c60" providerId="ADAL" clId="{7452142E-D175-FB4D-B602-A5002C649BE0}" dt="2023-10-02T03:08:53.289" v="372" actId="113"/>
          <ac:spMkLst>
            <pc:docMk/>
            <pc:sldMk cId="2127278251" sldId="792"/>
            <ac:spMk id="6" creationId="{1D33F390-8D40-B593-9B6F-1D08D3A4BAAC}"/>
          </ac:spMkLst>
        </pc:sp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3" creationId="{B4E0C5F2-0B53-F110-2744-66F7FD17E527}"/>
          </ac:picMkLst>
        </pc:pic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4" creationId="{AE283307-0353-7B15-5D0B-6C1D6AF3EDED}"/>
          </ac:picMkLst>
        </pc:picChg>
        <pc:picChg chg="del">
          <ac:chgData name="Rene Jr Principe" userId="085a8e4a-f1ef-45c4-aee3-b7d736132c60" providerId="ADAL" clId="{7452142E-D175-FB4D-B602-A5002C649BE0}" dt="2023-10-02T03:06:29.617" v="315" actId="478"/>
          <ac:picMkLst>
            <pc:docMk/>
            <pc:sldMk cId="2127278251" sldId="792"/>
            <ac:picMk id="7" creationId="{3A8461D0-D2C1-4932-7472-C33F981214A6}"/>
          </ac:picMkLst>
        </pc:picChg>
        <pc:picChg chg="del">
          <ac:chgData name="Rene Jr Principe" userId="085a8e4a-f1ef-45c4-aee3-b7d736132c60" providerId="ADAL" clId="{7452142E-D175-FB4D-B602-A5002C649BE0}" dt="2023-10-02T03:06:32.118" v="317" actId="478"/>
          <ac:picMkLst>
            <pc:docMk/>
            <pc:sldMk cId="2127278251" sldId="792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00.543" v="379" actId="113"/>
        <pc:sldMkLst>
          <pc:docMk/>
          <pc:sldMk cId="1218290673" sldId="793"/>
        </pc:sldMkLst>
        <pc:spChg chg="mod">
          <ac:chgData name="Rene Jr Principe" userId="085a8e4a-f1ef-45c4-aee3-b7d736132c60" providerId="ADAL" clId="{7452142E-D175-FB4D-B602-A5002C649BE0}" dt="2023-10-02T03:09:00.543" v="379" actId="113"/>
          <ac:spMkLst>
            <pc:docMk/>
            <pc:sldMk cId="1218290673" sldId="793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7:45.706" v="329" actId="478"/>
          <ac:picMkLst>
            <pc:docMk/>
            <pc:sldMk cId="1218290673" sldId="793"/>
            <ac:picMk id="3" creationId="{B4E0C5F2-0B53-F110-2744-66F7FD17E527}"/>
          </ac:picMkLst>
        </pc:picChg>
        <pc:picChg chg="del">
          <ac:chgData name="Rene Jr Principe" userId="085a8e4a-f1ef-45c4-aee3-b7d736132c60" providerId="ADAL" clId="{7452142E-D175-FB4D-B602-A5002C649BE0}" dt="2023-10-02T03:07:47.002" v="331" actId="478"/>
          <ac:picMkLst>
            <pc:docMk/>
            <pc:sldMk cId="1218290673" sldId="793"/>
            <ac:picMk id="4" creationId="{AE283307-0353-7B15-5D0B-6C1D6AF3EDED}"/>
          </ac:picMkLst>
        </pc:picChg>
        <pc:picChg chg="add mod">
          <ac:chgData name="Rene Jr Principe" userId="085a8e4a-f1ef-45c4-aee3-b7d736132c60" providerId="ADAL" clId="{7452142E-D175-FB4D-B602-A5002C649BE0}" dt="2023-10-02T03:08:17.290" v="338" actId="1076"/>
          <ac:picMkLst>
            <pc:docMk/>
            <pc:sldMk cId="1218290673" sldId="793"/>
            <ac:picMk id="7" creationId="{F3592564-AAE8-DDA1-566D-B9A20489C818}"/>
          </ac:picMkLst>
        </pc:picChg>
        <pc:picChg chg="add mod">
          <ac:chgData name="Rene Jr Principe" userId="085a8e4a-f1ef-45c4-aee3-b7d736132c60" providerId="ADAL" clId="{7452142E-D175-FB4D-B602-A5002C649BE0}" dt="2023-10-02T03:08:28.174" v="345" actId="1076"/>
          <ac:picMkLst>
            <pc:docMk/>
            <pc:sldMk cId="1218290673" sldId="793"/>
            <ac:picMk id="8" creationId="{E936D201-9973-4D38-5A11-0FA31D798B66}"/>
          </ac:picMkLst>
        </pc:picChg>
        <pc:picChg chg="add del">
          <ac:chgData name="Rene Jr Principe" userId="085a8e4a-f1ef-45c4-aee3-b7d736132c60" providerId="ADAL" clId="{7452142E-D175-FB4D-B602-A5002C649BE0}" dt="2023-10-02T03:08:59.094" v="378"/>
          <ac:picMkLst>
            <pc:docMk/>
            <pc:sldMk cId="1218290673" sldId="793"/>
            <ac:picMk id="9" creationId="{ED61D402-030E-E89E-10CB-243909EFBAEC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38.565" v="397" actId="1076"/>
        <pc:sldMkLst>
          <pc:docMk/>
          <pc:sldMk cId="1216568686" sldId="794"/>
        </pc:sldMkLst>
        <pc:picChg chg="add mod">
          <ac:chgData name="Rene Jr Principe" userId="085a8e4a-f1ef-45c4-aee3-b7d736132c60" providerId="ADAL" clId="{7452142E-D175-FB4D-B602-A5002C649BE0}" dt="2023-10-02T03:09:33.993" v="392" actId="1076"/>
          <ac:picMkLst>
            <pc:docMk/>
            <pc:sldMk cId="1216568686" sldId="794"/>
            <ac:picMk id="3" creationId="{B652D6A1-C46D-830C-17F4-9343A699BE6A}"/>
          </ac:picMkLst>
        </pc:picChg>
        <pc:picChg chg="add mod">
          <ac:chgData name="Rene Jr Principe" userId="085a8e4a-f1ef-45c4-aee3-b7d736132c60" providerId="ADAL" clId="{7452142E-D175-FB4D-B602-A5002C649BE0}" dt="2023-10-02T03:09:38.565" v="397" actId="1076"/>
          <ac:picMkLst>
            <pc:docMk/>
            <pc:sldMk cId="1216568686" sldId="794"/>
            <ac:picMk id="4" creationId="{FD90E59E-F1CA-1D49-9D66-57595A3550CB}"/>
          </ac:picMkLst>
        </pc:picChg>
        <pc:picChg chg="del">
          <ac:chgData name="Rene Jr Principe" userId="085a8e4a-f1ef-45c4-aee3-b7d736132c60" providerId="ADAL" clId="{7452142E-D175-FB4D-B602-A5002C649BE0}" dt="2023-10-02T03:09:09.336" v="381" actId="478"/>
          <ac:picMkLst>
            <pc:docMk/>
            <pc:sldMk cId="1216568686" sldId="794"/>
            <ac:picMk id="7" creationId="{F3592564-AAE8-DDA1-566D-B9A20489C818}"/>
          </ac:picMkLst>
        </pc:picChg>
        <pc:picChg chg="del">
          <ac:chgData name="Rene Jr Principe" userId="085a8e4a-f1ef-45c4-aee3-b7d736132c60" providerId="ADAL" clId="{7452142E-D175-FB4D-B602-A5002C649BE0}" dt="2023-10-02T03:09:10.921" v="383" actId="478"/>
          <ac:picMkLst>
            <pc:docMk/>
            <pc:sldMk cId="1216568686" sldId="794"/>
            <ac:picMk id="8" creationId="{E936D201-9973-4D38-5A11-0FA31D798B66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15:36.151" v="436" actId="1076"/>
        <pc:sldMkLst>
          <pc:docMk/>
          <pc:sldMk cId="1617566207" sldId="795"/>
        </pc:sldMkLst>
        <pc:spChg chg="mod">
          <ac:chgData name="Rene Jr Principe" userId="085a8e4a-f1ef-45c4-aee3-b7d736132c60" providerId="ADAL" clId="{7452142E-D175-FB4D-B602-A5002C649BE0}" dt="2023-10-02T03:15:18.985" v="430" actId="1076"/>
          <ac:spMkLst>
            <pc:docMk/>
            <pc:sldMk cId="1617566207" sldId="795"/>
            <ac:spMk id="6" creationId="{04F70D2E-13CC-F8FA-255C-4FCF59E5D3F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5" creationId="{3BA70607-8297-8BDE-24CC-07B1186AA95F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6" creationId="{C7FF63A3-8273-237E-8E3C-C988262435D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7" creationId="{6C1267D0-2280-A230-F85D-E6848E6003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8" creationId="{827E04A0-B15E-6DC9-F72D-D0AC6DE025E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9" creationId="{4D248A17-2D25-1FCC-A1E8-37930D9C62E7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0" creationId="{23D97CA5-C9A2-45B8-A1D4-D538353B02C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1" creationId="{D850E2A0-5033-B744-3914-041C18C7F72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2" creationId="{F80A541B-2B94-B333-A221-F8975DB780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3" creationId="{FE2A4FE0-818F-47E7-18FF-117C1F706C31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4" creationId="{DB96A36D-AC38-ED68-B574-E3A73161C29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5" creationId="{58971C34-14ED-6E39-835A-53259A0FC87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6" creationId="{8152B143-9B3E-1C36-C7C8-7DFEF7053A59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7" creationId="{BBFAB338-973F-9681-9C56-E3A8DB51E634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8" creationId="{012F1EDC-D176-E9A6-FDEA-F90738238C01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0" creationId="{B2E69697-27A4-88A9-78A3-BEBB2B4F2B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8" creationId="{28BA2560-6E79-062D-EE00-9D63FF1D8304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9" creationId="{F7301640-7DD5-E4B9-C4AE-468B92E4A00D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0" creationId="{CB693BA3-5C06-BBB6-C518-E509664C6DA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1" creationId="{B00B2CEB-9AEB-988D-1B7E-CD91FE182B7C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2" creationId="{867B2DD1-34CC-5136-E3A2-4C9A288A50D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3" creationId="{0811D8AE-F8DD-FE5E-025E-A1B3C626028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4" creationId="{F0D09113-C2B7-BA7A-4436-CF22D3D08FE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5" creationId="{5194AC7B-7B9E-A9F8-58C1-214AC5B92973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6" creationId="{3C42E9C9-3D33-474E-CC5A-04927DC860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7" creationId="{7F95A942-EC18-39B6-D973-D628DA4EB8AA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8" creationId="{9130BC2A-2411-6C3D-638C-B83DF6C40C50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9" creationId="{B48D4AFD-F99D-60CB-EEED-981E689E1F97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0" creationId="{F6B7162E-CE64-443A-752F-35A321A55DC8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1" creationId="{3411F8C8-1686-0BF7-27DD-073BCFE7ED3D}"/>
          </ac:spMkLst>
        </pc:spChg>
        <pc:grpChg chg="add del mod">
          <ac:chgData name="Rene Jr Principe" userId="085a8e4a-f1ef-45c4-aee3-b7d736132c60" providerId="ADAL" clId="{7452142E-D175-FB4D-B602-A5002C649BE0}" dt="2023-10-02T03:15:19.654" v="431"/>
          <ac:grpSpMkLst>
            <pc:docMk/>
            <pc:sldMk cId="1617566207" sldId="795"/>
            <ac:grpSpMk id="3" creationId="{B7DFB15D-75C6-95B9-C4D9-5B7413D1ADEA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8" creationId="{AED50C3D-95FE-EA93-F4FC-34DE1A411D5B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9" creationId="{9096A3FA-8C18-E1D5-7AEC-374B05229B7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0" creationId="{28DF6661-21BD-D9D1-4D88-BB360F66E0E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1" creationId="{F5C1835B-442A-1761-4786-0681982DE97D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2" creationId="{F7431050-F471-61C9-C23C-DD6ECA0B45A3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3" creationId="{A60A8F7A-3A03-4417-C8F1-9E6CD95C5724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4" creationId="{FE01E921-3CDF-6938-B4DA-F9405DC4C23E}"/>
          </ac:grpSpMkLst>
        </pc:grpChg>
        <pc:grpChg chg="add del mod">
          <ac:chgData name="Rene Jr Principe" userId="085a8e4a-f1ef-45c4-aee3-b7d736132c60" providerId="ADAL" clId="{7452142E-D175-FB4D-B602-A5002C649BE0}" dt="2023-10-02T03:15:23.042" v="433"/>
          <ac:grpSpMkLst>
            <pc:docMk/>
            <pc:sldMk cId="1617566207" sldId="795"/>
            <ac:grpSpMk id="29" creationId="{9BC23A8E-2C0C-94C5-77D3-860DC10176BE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1" creationId="{F5A6854A-3CFE-16BE-769F-9674C784161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2" creationId="{42E03EAA-15C6-ADE0-CE27-F0FA115BF734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3" creationId="{19041892-6D66-A284-365D-2D21C7B9BDEF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4" creationId="{D4CDFB27-9DB3-0E8C-1553-75CAA32CAFE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5" creationId="{CF817058-0190-36E0-C28F-957BFEC93081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6" creationId="{FDE2F6BB-46D7-AF3C-29E4-15D4673F83FA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7" creationId="{DC7E0D63-BB15-AB13-0120-93411CEFDF77}"/>
          </ac:grpSpMkLst>
        </pc:grpChg>
        <pc:picChg chg="del">
          <ac:chgData name="Rene Jr Principe" userId="085a8e4a-f1ef-45c4-aee3-b7d736132c60" providerId="ADAL" clId="{7452142E-D175-FB4D-B602-A5002C649BE0}" dt="2023-10-02T03:10:09.852" v="404" actId="478"/>
          <ac:picMkLst>
            <pc:docMk/>
            <pc:sldMk cId="1617566207" sldId="795"/>
            <ac:picMk id="4" creationId="{13D5543B-96C0-D452-B45C-308CC10FDBE8}"/>
          </ac:picMkLst>
        </pc:picChg>
        <pc:picChg chg="add mod">
          <ac:chgData name="Rene Jr Principe" userId="085a8e4a-f1ef-45c4-aee3-b7d736132c60" providerId="ADAL" clId="{7452142E-D175-FB4D-B602-A5002C649BE0}" dt="2023-10-02T03:15:36.151" v="436" actId="1076"/>
          <ac:picMkLst>
            <pc:docMk/>
            <pc:sldMk cId="1617566207" sldId="795"/>
            <ac:picMk id="52" creationId="{389C2FA6-C995-7D9D-BD9F-2F9BF697DFA3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11:54.443" v="421" actId="1076"/>
        <pc:sldMkLst>
          <pc:docMk/>
          <pc:sldMk cId="1049416027" sldId="796"/>
        </pc:sldMkLst>
        <pc:picChg chg="add mod">
          <ac:chgData name="Rene Jr Principe" userId="085a8e4a-f1ef-45c4-aee3-b7d736132c60" providerId="ADAL" clId="{7452142E-D175-FB4D-B602-A5002C649BE0}" dt="2023-10-02T03:11:54.443" v="421" actId="1076"/>
          <ac:picMkLst>
            <pc:docMk/>
            <pc:sldMk cId="1049416027" sldId="796"/>
            <ac:picMk id="3" creationId="{F1389830-9ECA-49F0-E000-1BD2E164E1B9}"/>
          </ac:picMkLst>
        </pc:picChg>
        <pc:picChg chg="add mod">
          <ac:chgData name="Rene Jr Principe" userId="085a8e4a-f1ef-45c4-aee3-b7d736132c60" providerId="ADAL" clId="{7452142E-D175-FB4D-B602-A5002C649BE0}" dt="2023-10-02T03:11:48.891" v="418" actId="1076"/>
          <ac:picMkLst>
            <pc:docMk/>
            <pc:sldMk cId="1049416027" sldId="796"/>
            <ac:picMk id="4" creationId="{7ED11183-0AE9-D2E2-1D2B-7E86C91692C5}"/>
          </ac:picMkLst>
        </pc:picChg>
      </pc:sldChg>
      <pc:sldChg chg="addSp delSp modSp add mod modAnim">
        <pc:chgData name="Rene Jr Principe" userId="085a8e4a-f1ef-45c4-aee3-b7d736132c60" providerId="ADAL" clId="{7452142E-D175-FB4D-B602-A5002C649BE0}" dt="2023-10-02T03:22:37.610" v="488" actId="1076"/>
        <pc:sldMkLst>
          <pc:docMk/>
          <pc:sldMk cId="1253632788" sldId="797"/>
        </pc:sldMkLst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3" creationId="{5C660068-3B58-E08D-8138-46D050A843B3}"/>
          </ac:spMkLst>
        </pc:spChg>
        <pc:spChg chg="add mod">
          <ac:chgData name="Rene Jr Principe" userId="085a8e4a-f1ef-45c4-aee3-b7d736132c60" providerId="ADAL" clId="{7452142E-D175-FB4D-B602-A5002C649BE0}" dt="2023-10-02T03:22:37.610" v="488" actId="1076"/>
          <ac:spMkLst>
            <pc:docMk/>
            <pc:sldMk cId="1253632788" sldId="797"/>
            <ac:spMk id="4" creationId="{ABF980A2-B70A-0FE8-9C30-64AEDD691E92}"/>
          </ac:spMkLst>
        </pc:spChg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6" creationId="{32514451-8005-EE7D-EF66-5FAD55B92E71}"/>
          </ac:spMkLst>
        </pc:spChg>
        <pc:spChg chg="mod">
          <ac:chgData name="Rene Jr Principe" userId="085a8e4a-f1ef-45c4-aee3-b7d736132c60" providerId="ADAL" clId="{7452142E-D175-FB4D-B602-A5002C649BE0}" dt="2023-10-02T03:20:16.746" v="465" actId="20577"/>
          <ac:spMkLst>
            <pc:docMk/>
            <pc:sldMk cId="1253632788" sldId="797"/>
            <ac:spMk id="7" creationId="{56FC6E4E-2266-6CEE-0C9C-CA4C86FD3B57}"/>
          </ac:spMkLst>
        </pc:spChg>
        <pc:picChg chg="del">
          <ac:chgData name="Rene Jr Principe" userId="085a8e4a-f1ef-45c4-aee3-b7d736132c60" providerId="ADAL" clId="{7452142E-D175-FB4D-B602-A5002C649BE0}" dt="2023-10-02T03:16:43.090" v="438" actId="478"/>
          <ac:picMkLst>
            <pc:docMk/>
            <pc:sldMk cId="1253632788" sldId="797"/>
            <ac:picMk id="52" creationId="{389C2FA6-C995-7D9D-BD9F-2F9BF697DFA3}"/>
          </ac:picMkLst>
        </pc:picChg>
      </pc:sldChg>
      <pc:sldChg chg="addSp delSp modSp add mod delAnim">
        <pc:chgData name="Rene Jr Principe" userId="085a8e4a-f1ef-45c4-aee3-b7d736132c60" providerId="ADAL" clId="{7452142E-D175-FB4D-B602-A5002C649BE0}" dt="2023-10-02T03:22:53.695" v="493" actId="1076"/>
        <pc:sldMkLst>
          <pc:docMk/>
          <pc:sldMk cId="318709240" sldId="798"/>
        </pc:sldMkLst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3" creationId="{5C660068-3B58-E08D-8138-46D050A843B3}"/>
          </ac:spMkLst>
        </pc:spChg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4" creationId="{ABF980A2-B70A-0FE8-9C30-64AEDD691E92}"/>
          </ac:spMkLst>
        </pc:spChg>
        <pc:spChg chg="del">
          <ac:chgData name="Rene Jr Principe" userId="085a8e4a-f1ef-45c4-aee3-b7d736132c60" providerId="ADAL" clId="{7452142E-D175-FB4D-B602-A5002C649BE0}" dt="2023-10-02T03:20:50.074" v="470" actId="478"/>
          <ac:spMkLst>
            <pc:docMk/>
            <pc:sldMk cId="318709240" sldId="798"/>
            <ac:spMk id="6" creationId="{32514451-8005-EE7D-EF66-5FAD55B92E71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0" creationId="{FEB17AA3-3070-1913-005D-466E9888E188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1" creationId="{E4620034-9AEE-CB8C-FB72-18F65F5C6525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2" creationId="{685DC7EF-CA36-865E-6C7D-4086E5F3B15D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3" creationId="{DDE367D6-6491-D14A-44BD-8196A06B88C3}"/>
          </ac:spMkLst>
        </pc:spChg>
        <pc:grpChg chg="add del mod">
          <ac:chgData name="Rene Jr Principe" userId="085a8e4a-f1ef-45c4-aee3-b7d736132c60" providerId="ADAL" clId="{7452142E-D175-FB4D-B602-A5002C649BE0}" dt="2023-10-02T03:22:02.469" v="478" actId="21"/>
          <ac:grpSpMkLst>
            <pc:docMk/>
            <pc:sldMk cId="318709240" sldId="798"/>
            <ac:grpSpMk id="9" creationId="{833C3679-480E-DA43-2822-0E084E5456C1}"/>
          </ac:grpSpMkLst>
        </pc:grpChg>
        <pc:picChg chg="add mod">
          <ac:chgData name="Rene Jr Principe" userId="085a8e4a-f1ef-45c4-aee3-b7d736132c60" providerId="ADAL" clId="{7452142E-D175-FB4D-B602-A5002C649BE0}" dt="2023-10-02T03:22:53.695" v="493" actId="1076"/>
          <ac:picMkLst>
            <pc:docMk/>
            <pc:sldMk cId="318709240" sldId="798"/>
            <ac:picMk id="8" creationId="{A8F93926-8FB5-550E-47F7-008D51F215D1}"/>
          </ac:picMkLst>
        </pc:picChg>
        <pc:picChg chg="add mod">
          <ac:chgData name="Rene Jr Principe" userId="085a8e4a-f1ef-45c4-aee3-b7d736132c60" providerId="ADAL" clId="{7452142E-D175-FB4D-B602-A5002C649BE0}" dt="2023-10-02T03:22:20.019" v="483" actId="1076"/>
          <ac:picMkLst>
            <pc:docMk/>
            <pc:sldMk cId="318709240" sldId="798"/>
            <ac:picMk id="14" creationId="{EFBC5043-C952-9D4E-D5DA-6C19083077C5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4:16.377" v="524" actId="20577"/>
        <pc:sldMkLst>
          <pc:docMk/>
          <pc:sldMk cId="2702776264" sldId="799"/>
        </pc:sldMkLst>
        <pc:spChg chg="mod">
          <ac:chgData name="Rene Jr Principe" userId="085a8e4a-f1ef-45c4-aee3-b7d736132c60" providerId="ADAL" clId="{7452142E-D175-FB4D-B602-A5002C649BE0}" dt="2023-10-02T03:24:16.377" v="524" actId="20577"/>
          <ac:spMkLst>
            <pc:docMk/>
            <pc:sldMk cId="2702776264" sldId="799"/>
            <ac:spMk id="2" creationId="{D5FE34C9-E83A-EBC1-F328-2BF4390324AB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8" creationId="{E1F6DDDC-41E3-10B9-3227-2D0C4D64EDBD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9" creationId="{47F86AF8-8C2C-96E1-4217-928D567F0941}"/>
          </ac:spMkLst>
        </pc:sp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5" creationId="{563B01A7-9F26-B162-66FE-8B82762B5032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6" creationId="{EA368C3B-C87B-E272-160F-E5ADEFE38EFE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7" creationId="{F83453CD-97F5-0345-FFFE-7CC227F09EF1}"/>
          </ac:picMkLst>
        </pc:picChg>
        <pc:picChg chg="add mod">
          <ac:chgData name="Rene Jr Principe" userId="085a8e4a-f1ef-45c4-aee3-b7d736132c60" providerId="ADAL" clId="{7452142E-D175-FB4D-B602-A5002C649BE0}" dt="2023-10-02T03:24:03.368" v="510" actId="1035"/>
          <ac:picMkLst>
            <pc:docMk/>
            <pc:sldMk cId="2702776264" sldId="799"/>
            <ac:picMk id="10" creationId="{4CA7BEAB-FF74-48D8-488F-9AA8FE63E213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6:23.789" v="567" actId="1076"/>
        <pc:sldMkLst>
          <pc:docMk/>
          <pc:sldMk cId="869018438" sldId="800"/>
        </pc:sldMkLst>
        <pc:spChg chg="mod">
          <ac:chgData name="Rene Jr Principe" userId="085a8e4a-f1ef-45c4-aee3-b7d736132c60" providerId="ADAL" clId="{7452142E-D175-FB4D-B602-A5002C649BE0}" dt="2023-10-02T03:26:01.332" v="555" actId="20577"/>
          <ac:spMkLst>
            <pc:docMk/>
            <pc:sldMk cId="869018438" sldId="800"/>
            <ac:spMk id="2" creationId="{E696A4B0-DC18-3FD2-B701-A5B146C84634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6" creationId="{2969234C-25C7-59D5-9922-AF32AF9398DF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8" creationId="{98DD8107-A956-8183-58AD-C4D7FCB4A826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10" creationId="{97038CD4-3C28-7DFB-26A9-A29BFF084C8F}"/>
          </ac:spMkLst>
        </pc:sp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5" creationId="{23039C42-95C9-46B2-0BFD-D2F49DD94FBC}"/>
          </ac:picMkLst>
        </pc:pic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7" creationId="{E0BEC928-3897-C777-A2CD-B5651A06B203}"/>
          </ac:picMkLst>
        </pc:picChg>
        <pc:picChg chg="add mod">
          <ac:chgData name="Rene Jr Principe" userId="085a8e4a-f1ef-45c4-aee3-b7d736132c60" providerId="ADAL" clId="{7452142E-D175-FB4D-B602-A5002C649BE0}" dt="2023-10-02T03:26:23.789" v="567" actId="1076"/>
          <ac:picMkLst>
            <pc:docMk/>
            <pc:sldMk cId="869018438" sldId="800"/>
            <ac:picMk id="12" creationId="{C42C6AAA-C268-25E1-7E4E-1733B61AC836}"/>
          </ac:picMkLst>
        </pc:pic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9" creationId="{A910FAFE-0484-2B08-8622-5D8C84477162}"/>
          </ac:cxnSpMkLst>
        </pc:cxn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11" creationId="{FCFFA2CC-0718-E773-B47D-45E7EE97BFD9}"/>
          </ac:cxnSpMkLst>
        </pc:cxnChg>
      </pc:sldChg>
      <pc:sldChg chg="addSp modSp new mod">
        <pc:chgData name="Rene Jr Principe" userId="085a8e4a-f1ef-45c4-aee3-b7d736132c60" providerId="ADAL" clId="{7452142E-D175-FB4D-B602-A5002C649BE0}" dt="2023-10-02T03:27:40.369" v="577" actId="1076"/>
        <pc:sldMkLst>
          <pc:docMk/>
          <pc:sldMk cId="2962103344" sldId="801"/>
        </pc:sldMkLst>
        <pc:picChg chg="add mod modCrop">
          <ac:chgData name="Rene Jr Principe" userId="085a8e4a-f1ef-45c4-aee3-b7d736132c60" providerId="ADAL" clId="{7452142E-D175-FB4D-B602-A5002C649BE0}" dt="2023-10-02T03:27:40.369" v="577" actId="1076"/>
          <ac:picMkLst>
            <pc:docMk/>
            <pc:sldMk cId="2962103344" sldId="801"/>
            <ac:picMk id="5" creationId="{99649315-C170-8FB4-E331-024B0188A496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3197774249" sldId="802"/>
        </pc:sldMkLst>
      </pc:sldChg>
      <pc:sldChg chg="addSp delSp modSp new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471760525" sldId="802"/>
        </pc:sldMkLst>
        <pc:spChg chg="del">
          <ac:chgData name="Rene Jr Principe" userId="085a8e4a-f1ef-45c4-aee3-b7d736132c60" providerId="ADAL" clId="{7452142E-D175-FB4D-B602-A5002C649BE0}" dt="2023-10-02T03:44:21.975" v="595"/>
          <ac:spMkLst>
            <pc:docMk/>
            <pc:sldMk cId="3471760525" sldId="802"/>
            <ac:spMk id="2" creationId="{62B585AC-DD26-88ED-AC83-BE83ED1C4EE5}"/>
          </ac:spMkLst>
        </pc:spChg>
        <pc:spChg chg="mod">
          <ac:chgData name="Rene Jr Principe" userId="085a8e4a-f1ef-45c4-aee3-b7d736132c60" providerId="ADAL" clId="{7452142E-D175-FB4D-B602-A5002C649BE0}" dt="2023-10-02T03:45:22.184" v="617" actId="20577"/>
          <ac:spMkLst>
            <pc:docMk/>
            <pc:sldMk cId="3471760525" sldId="802"/>
            <ac:spMk id="3" creationId="{4FC6CD10-C15F-3FC7-2DED-9BC56C99E595}"/>
          </ac:spMkLst>
        </pc:spChg>
        <pc:picChg chg="add mod">
          <ac:chgData name="Rene Jr Principe" userId="085a8e4a-f1ef-45c4-aee3-b7d736132c60" providerId="ADAL" clId="{7452142E-D175-FB4D-B602-A5002C649BE0}" dt="2023-10-02T03:44:21.975" v="595"/>
          <ac:picMkLst>
            <pc:docMk/>
            <pc:sldMk cId="3471760525" sldId="802"/>
            <ac:picMk id="6" creationId="{30E7269E-93D2-4CB1-49C8-CB83A8324679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8" creationId="{AA9C5A35-619E-287D-AFD5-FC1AE00D7C28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10" creationId="{8C806B86-FC2F-7D30-9BA6-FC7D9C2553E7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2907586615" sldId="803"/>
        </pc:sldMkLst>
      </pc:sldChg>
      <pc:sldChg chg="addSp delSp modSp add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891317563" sldId="803"/>
        </pc:sldMkLst>
        <pc:spChg chg="mod">
          <ac:chgData name="Rene Jr Principe" userId="085a8e4a-f1ef-45c4-aee3-b7d736132c60" providerId="ADAL" clId="{7452142E-D175-FB4D-B602-A5002C649BE0}" dt="2023-10-02T03:45:27.543" v="625" actId="20577"/>
          <ac:spMkLst>
            <pc:docMk/>
            <pc:sldMk cId="3891317563" sldId="803"/>
            <ac:spMk id="3" creationId="{4FC6CD10-C15F-3FC7-2DED-9BC56C99E595}"/>
          </ac:spMkLst>
        </pc:spChg>
        <pc:spChg chg="add mod">
          <ac:chgData name="Rene Jr Principe" userId="085a8e4a-f1ef-45c4-aee3-b7d736132c60" providerId="ADAL" clId="{7452142E-D175-FB4D-B602-A5002C649BE0}" dt="2023-10-02T03:44:37.917" v="601" actId="478"/>
          <ac:spMkLst>
            <pc:docMk/>
            <pc:sldMk cId="3891317563" sldId="803"/>
            <ac:spMk id="5" creationId="{592B1843-9988-A9DE-29CE-4F25EFA9C74A}"/>
          </ac:spMkLst>
        </pc:spChg>
        <pc:picChg chg="del">
          <ac:chgData name="Rene Jr Principe" userId="085a8e4a-f1ef-45c4-aee3-b7d736132c60" providerId="ADAL" clId="{7452142E-D175-FB4D-B602-A5002C649BE0}" dt="2023-10-02T03:44:37.917" v="601" actId="478"/>
          <ac:picMkLst>
            <pc:docMk/>
            <pc:sldMk cId="3891317563" sldId="803"/>
            <ac:picMk id="6" creationId="{30E7269E-93D2-4CB1-49C8-CB83A8324679}"/>
          </ac:picMkLst>
        </pc:picChg>
        <pc:picChg chg="add mod">
          <ac:chgData name="Rene Jr Principe" userId="085a8e4a-f1ef-45c4-aee3-b7d736132c60" providerId="ADAL" clId="{7452142E-D175-FB4D-B602-A5002C649BE0}" dt="2023-10-02T03:45:07.168" v="606" actId="1076"/>
          <ac:picMkLst>
            <pc:docMk/>
            <pc:sldMk cId="3891317563" sldId="803"/>
            <ac:picMk id="7" creationId="{93EF1E97-4AB4-48BB-08E1-33D70309D485}"/>
          </ac:picMkLst>
        </pc:picChg>
        <pc:picChg chg="add mod">
          <ac:chgData name="Rene Jr Principe" userId="085a8e4a-f1ef-45c4-aee3-b7d736132c60" providerId="ADAL" clId="{7452142E-D175-FB4D-B602-A5002C649BE0}" dt="2023-10-02T03:45:02.593" v="605" actId="1076"/>
          <ac:picMkLst>
            <pc:docMk/>
            <pc:sldMk cId="3891317563" sldId="803"/>
            <ac:picMk id="8" creationId="{F1F16BFD-E929-7753-1E9B-8EB6B17F188C}"/>
          </ac:picMkLst>
        </pc:picChg>
      </pc:sldChg>
      <pc:sldChg chg="addSp modSp new mod ord">
        <pc:chgData name="Rene Jr Principe" userId="085a8e4a-f1ef-45c4-aee3-b7d736132c60" providerId="ADAL" clId="{7452142E-D175-FB4D-B602-A5002C649BE0}" dt="2023-10-02T03:54:13.607" v="687" actId="20578"/>
        <pc:sldMkLst>
          <pc:docMk/>
          <pc:sldMk cId="339233134" sldId="804"/>
        </pc:sldMkLst>
        <pc:spChg chg="mod">
          <ac:chgData name="Rene Jr Principe" userId="085a8e4a-f1ef-45c4-aee3-b7d736132c60" providerId="ADAL" clId="{7452142E-D175-FB4D-B602-A5002C649BE0}" dt="2023-10-02T03:53:52.212" v="641" actId="20577"/>
          <ac:spMkLst>
            <pc:docMk/>
            <pc:sldMk cId="339233134" sldId="804"/>
            <ac:spMk id="2" creationId="{3F397A04-0853-6E3E-A2B8-2C5CD7956B03}"/>
          </ac:spMkLst>
        </pc:spChg>
        <pc:spChg chg="mod">
          <ac:chgData name="Rene Jr Principe" userId="085a8e4a-f1ef-45c4-aee3-b7d736132c60" providerId="ADAL" clId="{7452142E-D175-FB4D-B602-A5002C649BE0}" dt="2023-10-02T03:54:07.746" v="686" actId="20577"/>
          <ac:spMkLst>
            <pc:docMk/>
            <pc:sldMk cId="339233134" sldId="804"/>
            <ac:spMk id="3" creationId="{11EFCE62-9704-73E1-1054-D9BFAA833058}"/>
          </ac:spMkLst>
        </pc:spChg>
        <pc:picChg chg="add mod">
          <ac:chgData name="Rene Jr Principe" userId="085a8e4a-f1ef-45c4-aee3-b7d736132c60" providerId="ADAL" clId="{7452142E-D175-FB4D-B602-A5002C649BE0}" dt="2023-10-02T03:53:39.152" v="635"/>
          <ac:picMkLst>
            <pc:docMk/>
            <pc:sldMk cId="339233134" sldId="804"/>
            <ac:picMk id="5" creationId="{A780737F-1B8F-E756-3759-937ED7D8C78E}"/>
          </ac:picMkLst>
        </pc:picChg>
      </pc:sldChg>
      <pc:sldMasterChg chg="modSp mod">
        <pc:chgData name="Rene Jr Principe" userId="085a8e4a-f1ef-45c4-aee3-b7d736132c60" providerId="ADAL" clId="{7452142E-D175-FB4D-B602-A5002C649BE0}" dt="2023-10-02T02:28:45.740" v="20" actId="20577"/>
        <pc:sldMasterMkLst>
          <pc:docMk/>
          <pc:sldMasterMk cId="3658426869" sldId="2147483685"/>
        </pc:sldMasterMkLst>
        <pc:spChg chg="mod">
          <ac:chgData name="Rene Jr Principe" userId="085a8e4a-f1ef-45c4-aee3-b7d736132c60" providerId="ADAL" clId="{7452142E-D175-FB4D-B602-A5002C649BE0}" dt="2023-10-02T02:28:45.740" v="20" actId="20577"/>
          <ac:spMkLst>
            <pc:docMk/>
            <pc:sldMasterMk cId="3658426869" sldId="2147483685"/>
            <ac:spMk id="21" creationId="{A46D73E2-846B-6E12-E5DC-67243B6E2AC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FED9-4E02-4510-9B40-7086378C3569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9614-CA45-4DEE-8030-12FF33939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a2011.princeton.edu/papers/11103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i="0">
                <a:effectLst/>
                <a:latin typeface="Helvetica" pitchFamily="2" charset="0"/>
              </a:rPr>
              <a:t>An extensive set of relevant literature has established a striking correlation between NTL and socioeconomic indicators citing that it can detect human-induced changes on the ground both in short- and long-term timescales [</a:t>
            </a:r>
            <a:r>
              <a:rPr lang="en-PH" i="0">
                <a:solidFill>
                  <a:srgbClr val="0000FF"/>
                </a:solidFill>
                <a:effectLst/>
                <a:latin typeface="Helvetica" pitchFamily="2" charset="0"/>
              </a:rPr>
              <a:t>10</a:t>
            </a:r>
            <a:r>
              <a:rPr lang="en-PH" i="0">
                <a:effectLst/>
                <a:latin typeface="Helvetica" pitchFamily="2" charset="0"/>
              </a:rPr>
              <a:t>].</a:t>
            </a:r>
          </a:p>
          <a:p>
            <a:endParaRPr lang="en-PH" i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H" i="0">
              <a:effectLst/>
              <a:latin typeface="Helvetica" pitchFamily="2" charset="0"/>
            </a:endParaRP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4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i="0">
                <a:effectLst/>
                <a:latin typeface="Times"/>
              </a:rPr>
              <a:t>Satellite-borne imagery may provide a poor or limited quantitative indicator </a:t>
            </a:r>
            <a:r>
              <a:rPr lang="en-PH" i="0">
                <a:effectLst/>
                <a:latin typeface="Times"/>
              </a:rPr>
              <a:t>of the exposure to environmental risks associated with ALAN, as </a:t>
            </a:r>
            <a:r>
              <a:rPr lang="en-PH" b="1" i="0">
                <a:effectLst/>
                <a:latin typeface="Times"/>
              </a:rPr>
              <a:t>shifts toward potentially harmful lower-wavelength emissions are masked by the low sensitivity of the sensors at these wavelengths.</a:t>
            </a: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0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Italy; Milan (2012 vs 2015) was the first mayoral city in Europe to undertake a total conversion of its street lighting to white LEDs (Fig. 4) (18). In the United Kingdom, 51% of all public street lighting was already converted to LEDs by early 2019 (23), and in Spain, LEDs were 61% of all sales and 56% of the street lighting by 2017 (2012 vs 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65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1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/>
              <a:t>To achieve a high-quality BRDF retrieval, the NASA Black Marble algorithm collects all available daytime, atmospherically-corrected, VIIRS DNB BRFs over a multi-date period (normally 16-days) to establish the analytical solution for the Ross-Li BRDF model parameter values, </a:t>
            </a:r>
            <a:r>
              <a:rPr lang="en-PH" err="1"/>
              <a:t>f</a:t>
            </a:r>
            <a:r>
              <a:rPr lang="en-PH" baseline="-25000" err="1"/>
              <a:t>k</a:t>
            </a:r>
            <a:r>
              <a:rPr lang="en-PH" sz="1200"/>
              <a:t>(Ʌ) </a:t>
            </a:r>
            <a:r>
              <a:rPr lang="en-PH"/>
              <a:t>.</a:t>
            </a:r>
          </a:p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A0C69-0D9A-4CEF-868E-67A5FA5528E8}" type="slidenum">
              <a:rPr lang="en-PH" smtClean="0"/>
              <a:t>75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7181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06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highlight>
                  <a:srgbClr val="FFFFCC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28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4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North Korea has faced "chronic economic problems" under the repressive Kim dynasty. A widespread famine in the 1990s, exacerbated by the Kim policy of "self reliance" and the closed economy that prevented food imports, killed between </a:t>
            </a:r>
            <a:r>
              <a:rPr lang="en-PH" b="0" i="0" u="sng">
                <a:solidFill>
                  <a:srgbClr val="101010"/>
                </a:solidFill>
                <a:effectLst/>
                <a:latin typeface="Publico Text"/>
                <a:hlinkClick r:id="rId3"/>
              </a:rPr>
              <a:t>half a million</a:t>
            </a:r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 and up to 3 million people, according to different estimates.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Berlin Wall was built by 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German Democratic Republic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during the Cold War to prevent its population from escaping Soviet-controlled East Berlin to West Berlin, which was controlled by the major Western Allies. It divided the city of Berlin into 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two ideologically contrasting zones that still manifests physically in terms of </a:t>
            </a:r>
            <a:r>
              <a:rPr lang="en-PH" b="1" i="0" u="none" strike="noStrike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lightting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r>
              <a:rPr lang="en-PH" b="0" i="0" u="none" strike="noStrike">
                <a:solidFill>
                  <a:srgbClr val="E7E9EA"/>
                </a:solidFill>
                <a:effectLst/>
                <a:latin typeface="TwitterChirp"/>
              </a:rPr>
              <a:t>Nov 10, 1989: The Berlin Wall fell, reuniting East and West Germany. 31 years later, you can still see the divide between the two sides. • East: yellow light bulbs • West: colorful light bulbs</a:t>
            </a:r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b="1" i="0" u="none" strike="noStrike">
                <a:solidFill>
                  <a:srgbClr val="262626"/>
                </a:solidFill>
                <a:effectLst/>
                <a:latin typeface="var(--font-family-secondary)"/>
              </a:rPr>
              <a:t>Syria goes dark: 83% of lights out after four years of crisis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6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>
                <a:effectLst/>
                <a:latin typeface="Helvetica" pitchFamily="2" charset="0"/>
              </a:rPr>
              <a:t>The NTL that the satellite detects is a combination of multiple light sources from artificial lighting observations (streets, buildings, boats, etc.) and natural sources (aurora, bioluminescence, etc.). Since its availability in the 1970’s, a multitude of studies have exploited NTL as a sufficient proxy for a wide array of social, economic, and environmental indicators.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06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8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41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2.svg"/><Relationship Id="rId3" Type="http://schemas.openxmlformats.org/officeDocument/2006/relationships/image" Target="../media/image10.svg"/><Relationship Id="rId21" Type="http://schemas.openxmlformats.org/officeDocument/2006/relationships/image" Target="../media/image24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5.pn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23" Type="http://schemas.openxmlformats.org/officeDocument/2006/relationships/image" Target="../media/image8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.png"/><Relationship Id="rId22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6459366A-DDC6-4E13-9F87-D87B43CF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4572001" cy="4572001"/>
          </a:xfrm>
          <a:prstGeom prst="rect">
            <a:avLst/>
          </a:prstGeom>
        </p:spPr>
      </p:pic>
      <p:pic>
        <p:nvPicPr>
          <p:cNvPr id="17" name="Graphic 16" descr="An organic corner shape">
            <a:extLst>
              <a:ext uri="{FF2B5EF4-FFF2-40B4-BE49-F238E27FC236}">
                <a16:creationId xmlns:a16="http://schemas.microsoft.com/office/drawing/2014/main" id="{D0E01072-F045-46DA-A7F5-4EAE514F8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pic>
        <p:nvPicPr>
          <p:cNvPr id="19" name="Graphic 18" descr="An organic corner shape">
            <a:extLst>
              <a:ext uri="{FF2B5EF4-FFF2-40B4-BE49-F238E27FC236}">
                <a16:creationId xmlns:a16="http://schemas.microsoft.com/office/drawing/2014/main" id="{4A99A441-37E7-44D6-B575-1F1B6F1CA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45" name="Graphic 44" descr="Planet Saturn">
            <a:extLst>
              <a:ext uri="{FF2B5EF4-FFF2-40B4-BE49-F238E27FC236}">
                <a16:creationId xmlns:a16="http://schemas.microsoft.com/office/drawing/2014/main" id="{A56A4444-5C3A-45E3-8622-8343FAD4F0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8360" y="-334303"/>
            <a:ext cx="2731656" cy="2731656"/>
          </a:xfrm>
          <a:prstGeom prst="rect">
            <a:avLst/>
          </a:prstGeom>
        </p:spPr>
      </p:pic>
      <p:pic>
        <p:nvPicPr>
          <p:cNvPr id="10" name="Graphic 9" descr="A bicycle">
            <a:extLst>
              <a:ext uri="{FF2B5EF4-FFF2-40B4-BE49-F238E27FC236}">
                <a16:creationId xmlns:a16="http://schemas.microsoft.com/office/drawing/2014/main" id="{EC8FB32A-10BF-4CE1-8003-ACFCABE25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92485">
            <a:off x="5603943" y="4638000"/>
            <a:ext cx="2140369" cy="21403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13E3BC-2294-423E-B798-780D7CEDCFF2}"/>
              </a:ext>
            </a:extLst>
          </p:cNvPr>
          <p:cNvGrpSpPr/>
          <p:nvPr/>
        </p:nvGrpSpPr>
        <p:grpSpPr>
          <a:xfrm>
            <a:off x="1366293" y="1641961"/>
            <a:ext cx="7554068" cy="4078039"/>
            <a:chOff x="1416011" y="340624"/>
            <a:chExt cx="7554068" cy="40780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9474E0-9DEE-40F6-8AF3-9B89DCF2F8D6}"/>
                </a:ext>
              </a:extLst>
            </p:cNvPr>
            <p:cNvSpPr txBox="1"/>
            <p:nvPr/>
          </p:nvSpPr>
          <p:spPr>
            <a:xfrm>
              <a:off x="1416011" y="910241"/>
              <a:ext cx="4899613" cy="2400657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50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</a:rPr>
                <a:t>FRIDAY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C383E1-62F7-4A8F-A612-4C9D4903F330}"/>
                </a:ext>
              </a:extLst>
            </p:cNvPr>
            <p:cNvSpPr txBox="1"/>
            <p:nvPr/>
          </p:nvSpPr>
          <p:spPr>
            <a:xfrm>
              <a:off x="1475231" y="2626444"/>
              <a:ext cx="4929600" cy="1692771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04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SESSIONS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D4B545-FE99-4E9E-8F03-330FFE4F8AC4}"/>
                </a:ext>
              </a:extLst>
            </p:cNvPr>
            <p:cNvSpPr txBox="1"/>
            <p:nvPr/>
          </p:nvSpPr>
          <p:spPr>
            <a:xfrm>
              <a:off x="5437962" y="340624"/>
              <a:ext cx="3172242" cy="4078039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25900" spc="1000" baseline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0FCBB-7684-4549-BBF9-9FA44F50D970}"/>
                </a:ext>
              </a:extLst>
            </p:cNvPr>
            <p:cNvSpPr txBox="1"/>
            <p:nvPr/>
          </p:nvSpPr>
          <p:spPr>
            <a:xfrm>
              <a:off x="1500705" y="679899"/>
              <a:ext cx="7469374" cy="461665"/>
            </a:xfrm>
            <a:prstGeom prst="rect">
              <a:avLst/>
            </a:prstGeom>
            <a:noFill/>
            <a:scene3d>
              <a:camera prst="orthographicFront">
                <a:rot lat="20652000" lon="864000" rev="600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l"/>
              <a:r>
                <a:rPr lang="en-PH" sz="2400" b="0" spc="1100" baseline="0">
                  <a:solidFill>
                    <a:schemeClr val="tx1"/>
                  </a:solidFill>
                  <a:effectLst/>
                  <a:highlight>
                    <a:srgbClr val="FFC000"/>
                  </a:highlight>
                  <a:latin typeface="Bahnschrift" panose="020B0502040204020203" pitchFamily="34" charset="0"/>
                  <a:ea typeface="Verdana" panose="020B0604030504040204" pitchFamily="34" charset="0"/>
                </a:rPr>
                <a:t> PHYSICS 71 TWHFU-1/V-3 </a:t>
              </a:r>
            </a:p>
          </p:txBody>
        </p:sp>
      </p:grpSp>
      <p:pic>
        <p:nvPicPr>
          <p:cNvPr id="28" name="Graphic 27" descr="A flying paper airplane">
            <a:extLst>
              <a:ext uri="{FF2B5EF4-FFF2-40B4-BE49-F238E27FC236}">
                <a16:creationId xmlns:a16="http://schemas.microsoft.com/office/drawing/2014/main" id="{2AF292DA-3612-4D77-AD3A-B6D426B3A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55625">
            <a:off x="12562" y="5072104"/>
            <a:ext cx="2263577" cy="22635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2F57F-BD79-4848-9E88-22F781100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84945" y="396274"/>
            <a:ext cx="2974110" cy="1432323"/>
            <a:chOff x="7637131" y="60212"/>
            <a:chExt cx="1301497" cy="6419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B615F5-EC4D-4F11-A43D-AF477DD8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654" b="97010" l="2658" r="95349">
                          <a14:foregroundMark x1="6645" y1="40864" x2="9967" y2="66113"/>
                          <a14:foregroundMark x1="9967" y1="66113" x2="15947" y2="77409"/>
                          <a14:foregroundMark x1="15947" y1="77409" x2="25581" y2="87708"/>
                          <a14:foregroundMark x1="25581" y1="87708" x2="39203" y2="91694"/>
                          <a14:foregroundMark x1="39203" y1="91694" x2="64452" y2="89037"/>
                          <a14:foregroundMark x1="64452" y1="89037" x2="86711" y2="73422"/>
                          <a14:foregroundMark x1="86711" y1="73422" x2="94684" y2="48173"/>
                          <a14:foregroundMark x1="94684" y1="48173" x2="89701" y2="34551"/>
                          <a14:foregroundMark x1="89701" y1="34551" x2="70432" y2="14286"/>
                          <a14:foregroundMark x1="70432" y1="14286" x2="58472" y2="7973"/>
                          <a14:foregroundMark x1="58472" y1="7973" x2="44186" y2="8970"/>
                          <a14:foregroundMark x1="44186" y1="8970" x2="19934" y2="23256"/>
                          <a14:foregroundMark x1="19934" y1="23256" x2="10631" y2="33223"/>
                          <a14:foregroundMark x1="10631" y1="33223" x2="5980" y2="44850"/>
                          <a14:foregroundMark x1="5980" y1="60133" x2="9967" y2="72093"/>
                          <a14:foregroundMark x1="9967" y1="72093" x2="29236" y2="92691"/>
                          <a14:foregroundMark x1="29236" y1="92691" x2="41860" y2="96013"/>
                          <a14:foregroundMark x1="41860" y1="96013" x2="69103" y2="92027"/>
                          <a14:foregroundMark x1="69103" y1="92027" x2="80399" y2="84053"/>
                          <a14:foregroundMark x1="80399" y1="84053" x2="92359" y2="61130"/>
                          <a14:foregroundMark x1="92359" y1="61130" x2="92691" y2="47841"/>
                          <a14:foregroundMark x1="92691" y1="47841" x2="83056" y2="21927"/>
                          <a14:foregroundMark x1="83056" y1="21927" x2="60133" y2="7641"/>
                          <a14:foregroundMark x1="60133" y1="7641" x2="45847" y2="4983"/>
                          <a14:foregroundMark x1="45847" y1="4983" x2="21595" y2="17276"/>
                          <a14:foregroundMark x1="21595" y1="17276" x2="10963" y2="26578"/>
                          <a14:foregroundMark x1="10963" y1="26578" x2="4651" y2="39867"/>
                          <a14:foregroundMark x1="4651" y1="39867" x2="2658" y2="53488"/>
                          <a14:foregroundMark x1="2658" y1="53488" x2="12957" y2="43522"/>
                          <a14:foregroundMark x1="12957" y1="43522" x2="43522" y2="28904"/>
                          <a14:foregroundMark x1="43522" y1="28904" x2="48505" y2="46844"/>
                          <a14:foregroundMark x1="48505" y1="46844" x2="44850" y2="59136"/>
                          <a14:foregroundMark x1="44850" y1="59136" x2="46512" y2="72093"/>
                          <a14:foregroundMark x1="46512" y1="72093" x2="56811" y2="79402"/>
                          <a14:foregroundMark x1="56811" y1="79402" x2="64452" y2="82060"/>
                          <a14:foregroundMark x1="31561" y1="91362" x2="55482" y2="93688"/>
                          <a14:foregroundMark x1="34219" y1="87375" x2="38206" y2="81063"/>
                          <a14:foregroundMark x1="42857" y1="94684" x2="54817" y2="96013"/>
                          <a14:foregroundMark x1="91362" y1="68106" x2="90698" y2="68106"/>
                          <a14:foregroundMark x1="84053" y1="77741" x2="91694" y2="67110"/>
                          <a14:foregroundMark x1="91694" y1="67110" x2="95681" y2="54817"/>
                          <a14:foregroundMark x1="95681" y1="54817" x2="93688" y2="41860"/>
                          <a14:foregroundMark x1="93688" y1="41860" x2="82060" y2="17940"/>
                          <a14:foregroundMark x1="82060" y1="17940" x2="58472" y2="5648"/>
                          <a14:foregroundMark x1="58472" y1="5648" x2="45183" y2="3987"/>
                          <a14:foregroundMark x1="45183" y1="3987" x2="32890" y2="7309"/>
                          <a14:foregroundMark x1="32890" y1="7309" x2="17940" y2="23920"/>
                          <a14:foregroundMark x1="31894" y1="75415" x2="49169" y2="66445"/>
                          <a14:foregroundMark x1="49169" y1="66445" x2="59801" y2="55814"/>
                          <a14:foregroundMark x1="59801" y1="55814" x2="60133" y2="55150"/>
                          <a14:foregroundMark x1="94352" y1="49502" x2="96013" y2="53821"/>
                          <a14:foregroundMark x1="36213" y1="59801" x2="61794" y2="50166"/>
                          <a14:foregroundMark x1="46844" y1="97010" x2="46844" y2="97010"/>
                          <a14:foregroundMark x1="46512" y1="3654" x2="52824" y2="4319"/>
                          <a14:foregroundMark x1="41860" y1="96346" x2="52492" y2="96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93" y="60212"/>
              <a:ext cx="635835" cy="635835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AE304389-40E3-4EF5-A476-76A560A6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131" y="66358"/>
              <a:ext cx="635834" cy="635833"/>
            </a:xfrm>
            <a:prstGeom prst="rect">
              <a:avLst/>
            </a:prstGeom>
          </p:spPr>
        </p:pic>
      </p:grpSp>
      <p:pic>
        <p:nvPicPr>
          <p:cNvPr id="7" name="Graphic 6" descr="Planet earth and moon">
            <a:extLst>
              <a:ext uri="{FF2B5EF4-FFF2-40B4-BE49-F238E27FC236}">
                <a16:creationId xmlns:a16="http://schemas.microsoft.com/office/drawing/2014/main" id="{858E802D-6508-2C39-85B6-ECE4462BF5A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74209" y="-321518"/>
            <a:ext cx="3355559" cy="3355559"/>
          </a:xfrm>
          <a:prstGeom prst="rect">
            <a:avLst/>
          </a:prstGeom>
        </p:spPr>
      </p:pic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5A61DA16-D694-45CD-C023-AFDE8F0EBD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941" b="12296"/>
          <a:stretch/>
        </p:blipFill>
        <p:spPr bwMode="auto">
          <a:xfrm>
            <a:off x="-2" y="15485"/>
            <a:ext cx="9144002" cy="68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ransparent Plastic Texture PNG (Paper) | Textures for Photoshop">
            <a:extLst>
              <a:ext uri="{FF2B5EF4-FFF2-40B4-BE49-F238E27FC236}">
                <a16:creationId xmlns:a16="http://schemas.microsoft.com/office/drawing/2014/main" id="{04F726A7-182D-2000-3678-3E411BB3A0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>
            <a:alphaModFix amt="67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9000"/>
                    </a14:imgEffect>
                    <a14:imgEffect>
                      <a14:brightnessContrast bright="-61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25101" b="12500"/>
          <a:stretch/>
        </p:blipFill>
        <p:spPr bwMode="auto">
          <a:xfrm>
            <a:off x="0" y="10633"/>
            <a:ext cx="9144000" cy="68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AC316C0-B61C-FEBC-23F2-FC07857DDA3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74" y="572047"/>
            <a:ext cx="1205845" cy="914400"/>
          </a:xfrm>
          <a:prstGeom prst="rect">
            <a:avLst/>
          </a:prstGeom>
          <a:effectLst>
            <a:outerShdw dist="12700" dir="8100000" algn="ctr" rotWithShape="0">
              <a:schemeClr val="bg1"/>
            </a:outerShdw>
          </a:effec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9C43B6F-9DC7-9825-768B-B3030B6DC21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20" y="705911"/>
            <a:ext cx="2986652" cy="731520"/>
          </a:xfrm>
          <a:prstGeom prst="rect">
            <a:avLst/>
          </a:prstGeom>
          <a:effectLst>
            <a:outerShdw dist="12700" dir="8100000" algn="tr" rotWithShape="0">
              <a:schemeClr val="bg1">
                <a:alpha val="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5A87C-2F85-FC74-191A-FFF924CF9B45}"/>
              </a:ext>
            </a:extLst>
          </p:cNvPr>
          <p:cNvSpPr txBox="1"/>
          <p:nvPr userDrawn="1"/>
        </p:nvSpPr>
        <p:spPr>
          <a:xfrm>
            <a:off x="1029277" y="1968562"/>
            <a:ext cx="75250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i="1">
                <a:solidFill>
                  <a:srgbClr val="FFC000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Lights on or lights off:</a:t>
            </a:r>
            <a:endParaRPr lang="en-US" sz="4000" i="1">
              <a:solidFill>
                <a:srgbClr val="FFC000"/>
              </a:solidFill>
              <a:effectLst>
                <a:outerShdw dist="63500" dir="8100000" algn="tr" rotWithShape="0">
                  <a:prstClr val="black"/>
                </a:outerShdw>
              </a:effectLst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9E65C-12FE-ABB2-E564-AAB277532C93}"/>
              </a:ext>
            </a:extLst>
          </p:cNvPr>
          <p:cNvSpPr txBox="1"/>
          <p:nvPr userDrawn="1"/>
        </p:nvSpPr>
        <p:spPr>
          <a:xfrm>
            <a:off x="969717" y="3016489"/>
            <a:ext cx="760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Post-disaster insights from nighttime lights</a:t>
            </a:r>
            <a:endParaRPr lang="en-US" sz="1800" i="1">
              <a:highlight>
                <a:srgbClr val="FFC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38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6476 7.40741E-7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402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608E55EA-239F-8032-EC24-9A7E5E92D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57121200-C068-3D0C-A506-3F5FA719B1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DD4773B4-7385-00A5-F213-D28007F46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38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VIP Mapping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9153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An organic corner shape">
            <a:extLst>
              <a:ext uri="{FF2B5EF4-FFF2-40B4-BE49-F238E27FC236}">
                <a16:creationId xmlns:a16="http://schemas.microsoft.com/office/drawing/2014/main" id="{3DF08528-299F-1C0C-5030-2DA73C2F3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3529" y="2910840"/>
            <a:ext cx="3947160" cy="3947160"/>
          </a:xfrm>
          <a:prstGeom prst="rect">
            <a:avLst/>
          </a:prstGeom>
        </p:spPr>
      </p:pic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315EDDCB-6198-B877-F093-1A9A15445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9E28CF7F-8152-6935-17E0-F740343E0D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EE759B7D-5BC6-614E-2350-CC76C959A0D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3115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2BA0BF8D-CF0D-FDA2-9669-57AE4AAD60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5618DBB4-377E-5F3F-4C01-4D28C40832B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1534-5475-F656-007E-900D86DF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5645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" y="1"/>
            <a:ext cx="1022887" cy="1022887"/>
          </a:xfrm>
          <a:prstGeom prst="rect">
            <a:avLst/>
          </a:prstGeom>
        </p:spPr>
      </p:pic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18638" y="4667044"/>
            <a:ext cx="2125362" cy="2125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32;p31">
            <a:extLst>
              <a:ext uri="{FF2B5EF4-FFF2-40B4-BE49-F238E27FC236}">
                <a16:creationId xmlns:a16="http://schemas.microsoft.com/office/drawing/2014/main" id="{5E618AB3-4DB3-BC9E-95CB-4A54E18B98C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2F83-0E2B-DE64-E5B6-14EF44A1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076588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BB2A1BFA-DA00-1CF1-E3C7-8B9AB1EC3F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2B3AE5DC-15C9-2637-2B66-9D0AB70F0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443A8-EFF2-E663-9341-B79707D0E4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7324BEF-15F4-319C-F118-8E691930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DBB75F-7BB8-88E5-374F-BB9A54932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6528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Google Shape;32;p31">
            <a:extLst>
              <a:ext uri="{FF2B5EF4-FFF2-40B4-BE49-F238E27FC236}">
                <a16:creationId xmlns:a16="http://schemas.microsoft.com/office/drawing/2014/main" id="{4E7CD1C5-43EF-4FD8-4954-3872DF89F13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79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gradFill>
          <a:gsLst>
            <a:gs pos="0">
              <a:srgbClr val="08214D"/>
            </a:gs>
            <a:gs pos="69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98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gradFill>
          <a:gsLst>
            <a:gs pos="97000">
              <a:schemeClr val="tx1"/>
            </a:gs>
            <a:gs pos="62000">
              <a:srgbClr val="2801FF"/>
            </a:gs>
            <a:gs pos="21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599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Grid lines">
            <a:extLst>
              <a:ext uri="{FF2B5EF4-FFF2-40B4-BE49-F238E27FC236}">
                <a16:creationId xmlns:a16="http://schemas.microsoft.com/office/drawing/2014/main" id="{D734848B-CE7A-449D-884F-9E43EB875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813" y="0"/>
            <a:ext cx="844660" cy="844660"/>
          </a:xfrm>
          <a:prstGeom prst="rect">
            <a:avLst/>
          </a:prstGeom>
        </p:spPr>
      </p:pic>
      <p:sp>
        <p:nvSpPr>
          <p:cNvPr id="9" name="Google Shape;14;p13">
            <a:extLst>
              <a:ext uri="{FF2B5EF4-FFF2-40B4-BE49-F238E27FC236}">
                <a16:creationId xmlns:a16="http://schemas.microsoft.com/office/drawing/2014/main" id="{26B0F9BB-2E78-0E49-476B-4706DB7122E8}"/>
              </a:ext>
            </a:extLst>
          </p:cNvPr>
          <p:cNvSpPr/>
          <p:nvPr/>
        </p:nvSpPr>
        <p:spPr>
          <a:xfrm>
            <a:off x="7197328" y="6570129"/>
            <a:ext cx="1923010" cy="2778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DFB4"/>
              </a:gs>
              <a:gs pos="21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9900"/>
              </a:solidFill>
            </a:endParaRPr>
          </a:p>
        </p:txBody>
      </p:sp>
      <p:sp>
        <p:nvSpPr>
          <p:cNvPr id="23" name="Google Shape;15;p13">
            <a:extLst>
              <a:ext uri="{FF2B5EF4-FFF2-40B4-BE49-F238E27FC236}">
                <a16:creationId xmlns:a16="http://schemas.microsoft.com/office/drawing/2014/main" id="{44ACE946-479E-DEF1-3C90-6DE12299DB63}"/>
              </a:ext>
            </a:extLst>
          </p:cNvPr>
          <p:cNvSpPr/>
          <p:nvPr/>
        </p:nvSpPr>
        <p:spPr>
          <a:xfrm>
            <a:off x="4679949" y="6607186"/>
            <a:ext cx="3824365" cy="204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8000">
                <a:srgbClr val="FFFFCC"/>
              </a:gs>
              <a:gs pos="19000">
                <a:srgbClr val="67DFB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21" name="Google Shape;31;p31">
            <a:extLst>
              <a:ext uri="{FF2B5EF4-FFF2-40B4-BE49-F238E27FC236}">
                <a16:creationId xmlns:a16="http://schemas.microsoft.com/office/drawing/2014/main" id="{A46D73E2-846B-6E12-E5DC-67243B6E2AC9}"/>
              </a:ext>
            </a:extLst>
          </p:cNvPr>
          <p:cNvSpPr txBox="1">
            <a:spLocks/>
          </p:cNvSpPr>
          <p:nvPr/>
        </p:nvSpPr>
        <p:spPr>
          <a:xfrm>
            <a:off x="4756150" y="6607265"/>
            <a:ext cx="2791940" cy="1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 spc="600">
                <a:solidFill>
                  <a:srgbClr val="020021"/>
                </a:solidFill>
                <a:effectLst/>
                <a:latin typeface="Bahnschrift" panose="020B050204020402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00" spc="200" baseline="0" dirty="0">
                <a:effectLst>
                  <a:outerShdw dist="38100" dir="8100000" algn="tr" rotWithShape="0">
                    <a:schemeClr val="bg1"/>
                  </a:outerShdw>
                </a:effectLst>
              </a:rPr>
              <a:t>Physics 305 – Final Report</a:t>
            </a:r>
          </a:p>
        </p:txBody>
      </p:sp>
      <p:sp>
        <p:nvSpPr>
          <p:cNvPr id="25" name="Google Shape;32;p31">
            <a:extLst>
              <a:ext uri="{FF2B5EF4-FFF2-40B4-BE49-F238E27FC236}">
                <a16:creationId xmlns:a16="http://schemas.microsoft.com/office/drawing/2014/main" id="{BE0E7EC7-47DC-EFA4-FD22-BB88690D976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605702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spc="600">
                <a:solidFill>
                  <a:srgbClr val="020021"/>
                </a:solidFill>
                <a:effectLst>
                  <a:outerShdw blurRad="50800" dist="38100" dir="8100000" algn="tr" rotWithShape="0">
                    <a:schemeClr val="bg1"/>
                  </a:outerShdw>
                </a:effectLst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04020F"/>
              </a:gs>
              <a:gs pos="81000">
                <a:srgbClr val="FFFFCC"/>
              </a:gs>
              <a:gs pos="50000">
                <a:srgbClr val="67DFB4"/>
              </a:gs>
            </a:gsLst>
            <a:lin ang="0" scaled="1"/>
            <a:tileRect/>
          </a:gradFill>
          <a:ln>
            <a:solidFill>
              <a:srgbClr val="666666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/>
          <a:p>
            <a:endParaRPr lang="en-US"/>
          </a:p>
        </p:txBody>
      </p:sp>
      <p:pic>
        <p:nvPicPr>
          <p:cNvPr id="8" name="Graphic 7" descr="Planet Saturn">
            <a:extLst>
              <a:ext uri="{FF2B5EF4-FFF2-40B4-BE49-F238E27FC236}">
                <a16:creationId xmlns:a16="http://schemas.microsoft.com/office/drawing/2014/main" id="{1C8F69A2-796D-3F59-2B77-060B4D3873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3676" y="-44172"/>
            <a:ext cx="844658" cy="84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215CC-A92A-5B84-8F95-8B1BD3D5B4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316111" y="6573701"/>
            <a:ext cx="1197930" cy="274320"/>
            <a:chOff x="171373" y="6473595"/>
            <a:chExt cx="1677102" cy="3844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49401B-8566-5880-CE40-2B9F17D1E49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71373" y="6520628"/>
              <a:ext cx="569606" cy="274320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94B2C0-42A3-6E1A-2136-B56E7CE2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12" name="Picture 1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AFDC4309-FA13-1EFA-C204-65084AE1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98C28BA-986B-1317-6941-21C7DF714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5" y="6492240"/>
              <a:ext cx="622415" cy="3657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77821BAD-E493-D45B-2A03-5F1906AF0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137" y="6473595"/>
              <a:ext cx="482338" cy="365760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84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8" r:id="rId3"/>
    <p:sldLayoutId id="2147483699" r:id="rId4"/>
    <p:sldLayoutId id="2147483694" r:id="rId5"/>
    <p:sldLayoutId id="2147483690" r:id="rId6"/>
    <p:sldLayoutId id="2147483691" r:id="rId7"/>
    <p:sldLayoutId id="2147483700" r:id="rId8"/>
    <p:sldLayoutId id="2147483701" r:id="rId9"/>
    <p:sldLayoutId id="2147483695" r:id="rId10"/>
    <p:sldLayoutId id="2147483702" r:id="rId11"/>
  </p:sldLayoutIdLst>
  <p:transition spd="med">
    <p:pull/>
  </p:transition>
  <p:hf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000" b="1" i="0" kern="1200">
          <a:ln w="0">
            <a:solidFill>
              <a:schemeClr val="tx1"/>
            </a:solidFill>
          </a:ln>
          <a:solidFill>
            <a:srgbClr val="FCF348"/>
          </a:solidFill>
          <a:effectLst>
            <a:outerShdw dist="76200" dir="8100000" algn="tl">
              <a:srgbClr val="04020F"/>
            </a:outerShdw>
          </a:effectLst>
          <a:latin typeface="Bahnschrift" panose="020B0502040204020203" pitchFamily="34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None/>
        <a:defRPr sz="32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8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6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jpe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jpe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6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orldbank.github.io/OpenNightLights/wb-light-every-night-readme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1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0.png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3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E3ED843E-87CE-B334-D830-5A645324A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4" r="3942" b="13237"/>
          <a:stretch/>
        </p:blipFill>
        <p:spPr bwMode="auto">
          <a:xfrm>
            <a:off x="-52252" y="9078"/>
            <a:ext cx="14056222" cy="68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A76F0-5CA4-983F-03A4-CD09701F6857}"/>
              </a:ext>
            </a:extLst>
          </p:cNvPr>
          <p:cNvSpPr/>
          <p:nvPr/>
        </p:nvSpPr>
        <p:spPr>
          <a:xfrm>
            <a:off x="52454" y="21790"/>
            <a:ext cx="9144000" cy="6858000"/>
          </a:xfrm>
          <a:prstGeom prst="rect">
            <a:avLst/>
          </a:prstGeom>
          <a:gradFill>
            <a:gsLst>
              <a:gs pos="91000">
                <a:schemeClr val="tx1">
                  <a:alpha val="29827"/>
                </a:schemeClr>
              </a:gs>
              <a:gs pos="17000">
                <a:srgbClr val="2B041E">
                  <a:alpha val="80429"/>
                </a:srgbClr>
              </a:gs>
              <a:gs pos="61000">
                <a:srgbClr val="2801FF">
                  <a:alpha val="55233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799C0-851E-BD8C-6A67-4051BCA76E86}"/>
              </a:ext>
            </a:extLst>
          </p:cNvPr>
          <p:cNvSpPr txBox="1"/>
          <p:nvPr/>
        </p:nvSpPr>
        <p:spPr>
          <a:xfrm>
            <a:off x="1256315" y="2359614"/>
            <a:ext cx="66768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i="1" dirty="0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Black Marble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07052-A88C-4FDA-B987-9CD1BA043FF9}"/>
              </a:ext>
            </a:extLst>
          </p:cNvPr>
          <p:cNvSpPr txBox="1"/>
          <p:nvPr/>
        </p:nvSpPr>
        <p:spPr>
          <a:xfrm>
            <a:off x="1326776" y="-448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A0157-1066-C75F-2DAD-B3AA8E4F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1</a:t>
            </a:fld>
            <a:endParaRPr lang="en-US"/>
          </a:p>
        </p:txBody>
      </p:sp>
      <p:pic>
        <p:nvPicPr>
          <p:cNvPr id="15" name="Graphic 14" descr="Grid lines">
            <a:extLst>
              <a:ext uri="{FF2B5EF4-FFF2-40B4-BE49-F238E27FC236}">
                <a16:creationId xmlns:a16="http://schemas.microsoft.com/office/drawing/2014/main" id="{A6749D8D-6C41-7BF2-F919-414F8A54A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735" y="1550285"/>
            <a:ext cx="1582600" cy="158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7EE1A-5453-03B7-74F0-36CDDF1A8E93}"/>
              </a:ext>
            </a:extLst>
          </p:cNvPr>
          <p:cNvSpPr txBox="1"/>
          <p:nvPr/>
        </p:nvSpPr>
        <p:spPr>
          <a:xfrm>
            <a:off x="989861" y="1731988"/>
            <a:ext cx="71642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3200" b="0" i="0" spc="600" baseline="30000" dirty="0">
                <a:solidFill>
                  <a:srgbClr val="FFFFCC"/>
                </a:solidFill>
                <a:effectLst/>
                <a:highlight>
                  <a:srgbClr val="000000"/>
                </a:highlight>
                <a:latin typeface="Bahnschrift Semi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Physics 305– White Noise Analysis</a:t>
            </a:r>
            <a:endParaRPr lang="en-PH" sz="1800" b="0" i="0" spc="600" baseline="30000" dirty="0">
              <a:solidFill>
                <a:srgbClr val="FFFFCC"/>
              </a:solidFill>
              <a:effectLst/>
              <a:latin typeface="Bahnschrift SemiCondensed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aphic 11" descr="Grid lines">
            <a:extLst>
              <a:ext uri="{FF2B5EF4-FFF2-40B4-BE49-F238E27FC236}">
                <a16:creationId xmlns:a16="http://schemas.microsoft.com/office/drawing/2014/main" id="{5993687E-417F-0B94-F311-96E956F78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126" y="2276160"/>
            <a:ext cx="1582600" cy="1582600"/>
          </a:xfrm>
          <a:prstGeom prst="rect">
            <a:avLst/>
          </a:prstGeom>
        </p:spPr>
      </p:pic>
      <p:pic>
        <p:nvPicPr>
          <p:cNvPr id="20" name="Graphic 19" descr="Planet Saturn">
            <a:extLst>
              <a:ext uri="{FF2B5EF4-FFF2-40B4-BE49-F238E27FC236}">
                <a16:creationId xmlns:a16="http://schemas.microsoft.com/office/drawing/2014/main" id="{406C5B53-8DBD-DE0A-BA66-2A838EEF9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126" y="1950077"/>
            <a:ext cx="1002311" cy="1002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464F0-A344-5B27-0048-2758DE8F5EA2}"/>
              </a:ext>
            </a:extLst>
          </p:cNvPr>
          <p:cNvSpPr txBox="1"/>
          <p:nvPr/>
        </p:nvSpPr>
        <p:spPr>
          <a:xfrm>
            <a:off x="364735" y="5236797"/>
            <a:ext cx="8377980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2000" spc="300" dirty="0">
                <a:solidFill>
                  <a:schemeClr val="bg1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Final Project by </a:t>
            </a:r>
            <a:r>
              <a:rPr lang="en-PH" sz="2000" b="1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 L. Principe Jr.</a:t>
            </a:r>
            <a:r>
              <a:rPr lang="en-PH" sz="2000" b="1" spc="300" dirty="0"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</a:t>
            </a:r>
            <a:br>
              <a:rPr lang="en-PH" sz="2000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</a:br>
            <a:r>
              <a:rPr lang="en-PH" sz="1200" spc="300" baseline="0" dirty="0">
                <a:solidFill>
                  <a:schemeClr val="bg1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National Institute of Physics, University of the Philippines Dilima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</a:t>
            </a:r>
          </a:p>
          <a:p>
            <a:pPr algn="ctr"/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rprincipe@nip.upd.edu.ph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 |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rlprincipe@up.edu.ph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.wixisite.com</a:t>
            </a:r>
            <a:r>
              <a:rPr lang="en-PH" sz="1200" spc="300" dirty="0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/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reneprincipejr</a:t>
            </a:r>
            <a:endParaRPr lang="en-PH" sz="1200" spc="300" baseline="0" dirty="0">
              <a:solidFill>
                <a:srgbClr val="FFFFCC"/>
              </a:solidFill>
              <a:effectLst/>
              <a:highlight>
                <a:srgbClr val="04020F"/>
              </a:highlight>
              <a:latin typeface="Bahnschrift SemiLight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B7BDA0-0ABC-4941-A56E-67800A51D7BF}"/>
              </a:ext>
            </a:extLst>
          </p:cNvPr>
          <p:cNvGrpSpPr>
            <a:grpSpLocks noChangeAspect="1"/>
          </p:cNvGrpSpPr>
          <p:nvPr/>
        </p:nvGrpSpPr>
        <p:grpSpPr>
          <a:xfrm>
            <a:off x="1912672" y="406180"/>
            <a:ext cx="5687926" cy="914400"/>
            <a:chOff x="1631575" y="158280"/>
            <a:chExt cx="7080168" cy="11382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8365DA-3B1E-14F4-DB91-35B866D5B5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1575" y="295281"/>
              <a:ext cx="1890740" cy="910575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A1EBAA9-065C-41FA-BBA3-102CDFEEC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33" name="Picture 3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1569006-9C57-7079-A1B9-44D69781D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6B744149-14E7-EA81-9A7A-54F8004FB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42" y="158280"/>
              <a:ext cx="1501001" cy="1138219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  <p:pic>
          <p:nvPicPr>
            <p:cNvPr id="31" name="Picture 3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D1A6F2F-2EDF-60C5-A3EC-BB1ABF3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45" y="295281"/>
              <a:ext cx="3717698" cy="910575"/>
            </a:xfrm>
            <a:prstGeom prst="rect">
              <a:avLst/>
            </a:prstGeom>
            <a:effectLst>
              <a:outerShdw dist="12700" dir="8100000" algn="tr" rotWithShape="0">
                <a:schemeClr val="bg1">
                  <a:alpha val="0"/>
                </a:scheme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CD5B6-6208-7997-52DC-794BEB88EAD3}"/>
              </a:ext>
            </a:extLst>
          </p:cNvPr>
          <p:cNvSpPr txBox="1"/>
          <p:nvPr/>
        </p:nvSpPr>
        <p:spPr>
          <a:xfrm>
            <a:off x="1419141" y="3544145"/>
            <a:ext cx="6410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spc="600" dirty="0"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nighttime lights</a:t>
            </a:r>
            <a:r>
              <a:rPr lang="en-US" sz="4800" i="1" spc="600" dirty="0">
                <a:solidFill>
                  <a:srgbClr val="FCF348"/>
                </a:solidFill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2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16484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C231EC-93F0-D52E-EB9A-573E4E77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5396A6F-9A89-8946-EB29-37EF82F67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2954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77B-0471-7FC7-40E7-F3FF4F86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Gaussian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8C119-0B1D-CE10-86D9-E425639437A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4A5F9C6-8E3C-EF1D-17DC-EECE442F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86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7C5A6-3F2F-8856-500F-AA74E29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60CAE-4594-E669-C4F6-451CEBE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Relevant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EE00341-FD4F-0706-4D6A-6AB595BE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06351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63CE-7EF6-551E-9B85-78F1BD41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Log-spaced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9AA1728-2A54-7CAE-F078-422CC7A7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019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C499-00D2-F4D3-A0EE-32AE588B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Discrete and Continuous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E4FD8-2AB2-5D05-BE44-DC1CFBAFCD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63FE9FEA-9250-4026-B66F-1A00D760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1105333"/>
            <a:ext cx="9144000" cy="26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540917BB-C955-74AA-B019-D41C8502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70746"/>
            <a:ext cx="9144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886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7166-37A2-8445-E9E0-06CA3AC9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[NTL]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651A5-40A6-E80C-D1D9-9234F7D866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077CF71-BCFA-AD10-3207-CFCF877F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4039"/>
            <a:ext cx="9144000" cy="5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5757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E477-B912-EC5B-9175-1E7021A2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C0DB5-FC6D-998A-006D-F33F6B108F8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62C960A-494E-9420-4D07-55824F38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475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236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81A9-C133-7794-0351-44433B92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[STL] Decomposing NTL using LOESS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62DFC-182B-0B4A-ABE5-41BE4716D7F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90697CD-38AD-FCFE-A959-9C8E29AD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1514"/>
            <a:ext cx="9144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65928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8D20B7-D676-93A0-4B40-33FB370A3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54D9-9B8D-94B2-5265-1FF8F4F1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7C27A-8B47-0AC4-991D-C8D85289F1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B92FFDE-631E-47B1-7B04-0D724B7E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73DC117-023E-88A7-2856-E7CA503D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127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4F4C-D7A2-59F9-B5FA-27ED7B4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Seasonality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473AB-1150-7685-A8C2-2880C70A8B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E474DE6-0F9E-71D0-B098-A20F6BC6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CCBBB97-E71B-28C7-14D5-C8B415CB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95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B21AA-6FC8-3E00-53B1-47B8E64B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E43AD-E13D-7D2B-95AA-6DAE1558CB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North/South Korea divide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97C0156-8664-5933-DFDA-8B9D6DD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50" y="923636"/>
            <a:ext cx="67976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7F886-C6E0-1B9C-9465-9F454CFE42CB}"/>
              </a:ext>
            </a:extLst>
          </p:cNvPr>
          <p:cNvSpPr txBox="1"/>
          <p:nvPr/>
        </p:nvSpPr>
        <p:spPr>
          <a:xfrm>
            <a:off x="471636" y="5636558"/>
            <a:ext cx="82007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cap="all"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NASA EARTH OBSERVATORY IMAGE BY JESSE ALLEN AND ROBERT SIMMON</a:t>
            </a:r>
          </a:p>
          <a:p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www.cbsnews.com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/pictures/north-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korea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-hermit-country-space-photos/3/</a:t>
            </a:r>
            <a:br>
              <a:rPr lang="en-PH">
                <a:solidFill>
                  <a:srgbClr val="FCF348"/>
                </a:solidFill>
                <a:latin typeface="Bahnschrift" panose="020B0502040204020203" pitchFamily="34" charset="0"/>
              </a:rPr>
            </a:br>
            <a:endParaRPr lang="en-US">
              <a:solidFill>
                <a:srgbClr val="FCF348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7352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F9910-E727-E914-7F49-64865E96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BCEBE-A248-4471-6634-9125166A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Residual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32F63-EECE-ACFF-D95B-4CC39850D7E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A2917F4-F59F-A601-62C1-D561E772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11C121B-7940-5629-07D1-20B4A4F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0560"/>
            <a:ext cx="9144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09782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1DC8-70AC-A51B-71D2-1E9F075D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014A-60F6-C873-8456-5251EE0B5DB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9B444A6-A041-0278-4EF9-746C8C2F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DE57AB1-BC18-8005-230B-5B7442DA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3623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0EE7-C442-ED5C-B0CE-7B1C6ECF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Monthly Average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201FE0-CA19-8CC4-BE4C-A92428365A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8852DFF-2CF5-3A3C-07B0-3DF34896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3691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6C2-2062-1ABC-9A84-2807C0F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raw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B3926-C17A-64BB-F414-65B99D8101A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9EE2575-116A-D0C2-8ECC-5B8F0CBE7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613"/>
            <a:ext cx="91440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8397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D4232E-109D-7893-E78F-BC9C8FFE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100" cy="57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022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49DD-D9CF-B5DA-661F-BE20E373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82A5-0A1F-165B-64E5-FDFDDD87379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4FEF81C-221B-75B0-05E1-8216CFB9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613"/>
            <a:ext cx="9144000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25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69659-6965-D229-67BE-928A3EDB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585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3A3-05FC-FE0D-9812-CA4FE64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560A8-F8C8-4B4D-1F9B-1149B2B4F69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454F4BE-C6BE-DD79-8957-DD16E17E9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9144000" cy="544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9183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502E-9820-370E-C93C-9FEFB7FE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C032A-6B4E-56A8-FE5E-95A14561E45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8991BD-8848-366F-1DB3-5277C76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3399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571-C247-C982-9805-1D87E242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BC437B-EBD6-73E8-3A36-0B218245B28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C965014-A129-3AE8-F978-CED26BF6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7388"/>
            <a:ext cx="9144000" cy="548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1082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7214E-8B83-4D9E-A158-58D1E0C0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629BF-0457-5997-1F4E-BCC0A53350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Berlin, Germany (2020)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B449204-827A-DBF6-43B8-34D5CF42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000" y="1032329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A97EC0-F7BA-60FE-8182-1842783EE460}"/>
              </a:ext>
            </a:extLst>
          </p:cNvPr>
          <p:cNvSpPr txBox="1"/>
          <p:nvPr/>
        </p:nvSpPr>
        <p:spPr>
          <a:xfrm>
            <a:off x="508000" y="5604329"/>
            <a:ext cx="6908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twitter.com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NorbertElekes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/status/1325892921590210560/photo/1</a:t>
            </a:r>
          </a:p>
        </p:txBody>
      </p:sp>
    </p:spTree>
    <p:extLst>
      <p:ext uri="{BB962C8B-B14F-4D97-AF65-F5344CB8AC3E}">
        <p14:creationId xmlns:p14="http://schemas.microsoft.com/office/powerpoint/2010/main" val="13814217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D8D5-113C-5EEE-A4E1-01A1159A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8E863-A011-F2EB-3AE2-FA6ED4D1596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8510C9A-9169-3EE1-8A7D-D8F63F50C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248313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70F5-EC84-48A7-4C38-01CCB63A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5567B-B767-7DF8-11EC-149E8512B0E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42ED8D4-21BF-6C1D-60B1-7AC8D1C6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6788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[MSD-1]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610E490-E4FD-F453-E4CA-CA589E75C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909010" y="1364170"/>
                <a:ext cx="7325980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0" y="1364170"/>
                <a:ext cx="7325980" cy="625364"/>
              </a:xfrm>
              <a:prstGeom prst="rect">
                <a:avLst/>
              </a:prstGeom>
              <a:blipFill>
                <a:blip r:embed="rId3"/>
                <a:stretch>
                  <a:fillRect l="-865" r="-173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461273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[MSD-1]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909010" y="1364170"/>
                <a:ext cx="724627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0" y="1364170"/>
                <a:ext cx="7246279" cy="553998"/>
              </a:xfrm>
              <a:prstGeom prst="rect">
                <a:avLst/>
              </a:prstGeom>
              <a:blipFill>
                <a:blip r:embed="rId2"/>
                <a:stretch>
                  <a:fillRect l="-874" t="-6667" r="-15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0B3C36D2-DA1C-1C5F-9D62-7D917815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1828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11AA39DA-6901-303D-6617-1566033B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1828"/>
            <a:ext cx="4572000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D00E091D-CEE5-7A2A-800A-774C6EB3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5A5F85BC-6E4E-CB0F-D9E2-291CA824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899164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>
            <a:extLst>
              <a:ext uri="{FF2B5EF4-FFF2-40B4-BE49-F238E27FC236}">
                <a16:creationId xmlns:a16="http://schemas.microsoft.com/office/drawing/2014/main" id="{C29DCA92-4A05-E26E-5C7C-1C5C2FB0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33486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2E634571-BF45-A1CE-B6B3-0940C078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D9A520EF-BB61-7DF5-E019-BBBBE42E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7DBC14EE-59CF-F613-6FC9-47383776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>
            <a:extLst>
              <a:ext uri="{FF2B5EF4-FFF2-40B4-BE49-F238E27FC236}">
                <a16:creationId xmlns:a16="http://schemas.microsoft.com/office/drawing/2014/main" id="{57CD43D7-9DDE-D9A8-A250-569DFC6C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6C9D0-8AFE-C45D-C265-7978D7A06450}"/>
              </a:ext>
            </a:extLst>
          </p:cNvPr>
          <p:cNvSpPr txBox="1"/>
          <p:nvPr/>
        </p:nvSpPr>
        <p:spPr>
          <a:xfrm>
            <a:off x="117695" y="6123464"/>
            <a:ext cx="4576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𝜏 = {100, 200, 300, 400}</a:t>
            </a:r>
          </a:p>
        </p:txBody>
      </p:sp>
    </p:spTree>
    <p:extLst>
      <p:ext uri="{BB962C8B-B14F-4D97-AF65-F5344CB8AC3E}">
        <p14:creationId xmlns:p14="http://schemas.microsoft.com/office/powerpoint/2010/main" val="407990077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>
            <a:extLst>
              <a:ext uri="{FF2B5EF4-FFF2-40B4-BE49-F238E27FC236}">
                <a16:creationId xmlns:a16="http://schemas.microsoft.com/office/drawing/2014/main" id="{DBB9EFF7-8F11-A05F-B6DA-480B16D5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A14DFBAE-DBB4-945F-CFE4-7FECCCD9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FAA3213-FA08-A8AB-36E9-4FABF94B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35B5DDBB-F1D3-7995-2184-A3115441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A0773-80B5-137E-80FE-59E5E1EF58D7}"/>
              </a:ext>
            </a:extLst>
          </p:cNvPr>
          <p:cNvSpPr txBox="1">
            <a:spLocks/>
          </p:cNvSpPr>
          <p:nvPr/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None/>
              <a:defRPr sz="32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8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4E53E-8B1D-8A0F-2DA2-182C13C1F0DD}"/>
              </a:ext>
            </a:extLst>
          </p:cNvPr>
          <p:cNvSpPr txBox="1"/>
          <p:nvPr/>
        </p:nvSpPr>
        <p:spPr>
          <a:xfrm>
            <a:off x="0" y="6146022"/>
            <a:ext cx="4576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25" indent="0">
              <a:buNone/>
            </a:pPr>
            <a:r>
              <a:rPr lang="en-US" sz="1800" dirty="0"/>
              <a:t>𝜏 = {300, 400, 500, 600}</a:t>
            </a:r>
          </a:p>
        </p:txBody>
      </p:sp>
    </p:spTree>
    <p:extLst>
      <p:ext uri="{BB962C8B-B14F-4D97-AF65-F5344CB8AC3E}">
        <p14:creationId xmlns:p14="http://schemas.microsoft.com/office/powerpoint/2010/main" val="1145199176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>
            <a:extLst>
              <a:ext uri="{FF2B5EF4-FFF2-40B4-BE49-F238E27FC236}">
                <a16:creationId xmlns:a16="http://schemas.microsoft.com/office/drawing/2014/main" id="{092761B9-2749-ABF6-F624-A360CD72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105333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0" y="65677"/>
            <a:ext cx="8835640" cy="533348"/>
          </a:xfrm>
        </p:spPr>
        <p:txBody>
          <a:bodyPr/>
          <a:lstStyle/>
          <a:p>
            <a:r>
              <a:rPr lang="en-US" dirty="0"/>
              <a:t>[FPTD-2] First Passage Time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-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8" name="Picture 10">
            <a:extLst>
              <a:ext uri="{FF2B5EF4-FFF2-40B4-BE49-F238E27FC236}">
                <a16:creationId xmlns:a16="http://schemas.microsoft.com/office/drawing/2014/main" id="{7A9050F1-AF36-4331-9DC0-5EDCE84F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990"/>
            <a:ext cx="9144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51144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0" y="65677"/>
            <a:ext cx="8835640" cy="533348"/>
          </a:xfrm>
        </p:spPr>
        <p:txBody>
          <a:bodyPr/>
          <a:lstStyle/>
          <a:p>
            <a:r>
              <a:rPr lang="en-US" dirty="0"/>
              <a:t>[FPTD-2] First Passage Time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4" name="Picture 4">
            <a:extLst>
              <a:ext uri="{FF2B5EF4-FFF2-40B4-BE49-F238E27FC236}">
                <a16:creationId xmlns:a16="http://schemas.microsoft.com/office/drawing/2014/main" id="{42551FBA-75E9-6624-F667-A211941D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14902"/>
            <a:ext cx="7315200" cy="372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56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3ED0-56C0-EA12-C4DC-CEFFA6DC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37343-27FF-3C5A-3ED8-18FACD8AAF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Crisis in Syria (83% NTL reduction)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0EF8579-A748-67F4-8748-D552A811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0811"/>
            <a:ext cx="9144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0F9BF-EFAC-D331-89E0-E9E28161A674}"/>
              </a:ext>
            </a:extLst>
          </p:cNvPr>
          <p:cNvSpPr txBox="1"/>
          <p:nvPr/>
        </p:nvSpPr>
        <p:spPr>
          <a:xfrm>
            <a:off x="439271" y="5465481"/>
            <a:ext cx="8265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Photo: Satellite images showing night time light levels across Syria in February 2011 and December 2014 © #</a:t>
            </a:r>
            <a:r>
              <a:rPr lang="en-PH" b="0" u="none" strike="noStrike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WithSyria</a:t>
            </a:r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 and Wuhan University</a:t>
            </a:r>
          </a:p>
          <a:p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www.amnesty.org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en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/latest/news/2015/03/syria-goes-dark-83-of-lights-out-after-four-years-of-crisis/</a:t>
            </a:r>
          </a:p>
        </p:txBody>
      </p:sp>
    </p:spTree>
    <p:extLst>
      <p:ext uri="{BB962C8B-B14F-4D97-AF65-F5344CB8AC3E}">
        <p14:creationId xmlns:p14="http://schemas.microsoft.com/office/powerpoint/2010/main" val="84971540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0" y="65677"/>
            <a:ext cx="8835640" cy="533348"/>
          </a:xfrm>
        </p:spPr>
        <p:txBody>
          <a:bodyPr/>
          <a:lstStyle/>
          <a:p>
            <a:r>
              <a:rPr lang="en-US" dirty="0"/>
              <a:t>[FPTD-2] First Passage Time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2" name="Picture 2">
            <a:extLst>
              <a:ext uri="{FF2B5EF4-FFF2-40B4-BE49-F238E27FC236}">
                <a16:creationId xmlns:a16="http://schemas.microsoft.com/office/drawing/2014/main" id="{411A7F31-FDBA-8044-BD44-48543777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9" y="2380780"/>
            <a:ext cx="8229600" cy="420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56229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D1A5D-9334-45A8-F26A-47DB9C6A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41</a:t>
            </a:fld>
            <a:endParaRPr lang="en-US"/>
          </a:p>
        </p:txBody>
      </p:sp>
      <p:pic>
        <p:nvPicPr>
          <p:cNvPr id="36870" name="Picture 6">
            <a:extLst>
              <a:ext uri="{FF2B5EF4-FFF2-40B4-BE49-F238E27FC236}">
                <a16:creationId xmlns:a16="http://schemas.microsoft.com/office/drawing/2014/main" id="{CB664E79-D54D-8EEB-3F2C-110CB70A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28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>
            <a:extLst>
              <a:ext uri="{FF2B5EF4-FFF2-40B4-BE49-F238E27FC236}">
                <a16:creationId xmlns:a16="http://schemas.microsoft.com/office/drawing/2014/main" id="{5AD13894-7D06-05AB-6617-A22E9A15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4720"/>
            <a:ext cx="9144000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50789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blipFill>
                <a:blip r:embed="rId2"/>
                <a:stretch>
                  <a:fillRect l="-1068" t="-4040" b="-19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55BE1182-FD62-64C1-A93C-382E3BF2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02976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blipFill>
                <a:blip r:embed="rId2"/>
                <a:stretch>
                  <a:fillRect l="-1068" t="-4040" b="-19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84" name="Picture 8">
            <a:extLst>
              <a:ext uri="{FF2B5EF4-FFF2-40B4-BE49-F238E27FC236}">
                <a16:creationId xmlns:a16="http://schemas.microsoft.com/office/drawing/2014/main" id="{1E62D074-B6F6-0888-41F1-F299AB4B7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>
            <a:extLst>
              <a:ext uri="{FF2B5EF4-FFF2-40B4-BE49-F238E27FC236}">
                <a16:creationId xmlns:a16="http://schemas.microsoft.com/office/drawing/2014/main" id="{66C7C363-94DA-7E5E-20C9-0A5E92C4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>
            <a:extLst>
              <a:ext uri="{FF2B5EF4-FFF2-40B4-BE49-F238E27FC236}">
                <a16:creationId xmlns:a16="http://schemas.microsoft.com/office/drawing/2014/main" id="{3D7E34C8-5B19-64DC-CEE1-A811BE926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>
            <a:extLst>
              <a:ext uri="{FF2B5EF4-FFF2-40B4-BE49-F238E27FC236}">
                <a16:creationId xmlns:a16="http://schemas.microsoft.com/office/drawing/2014/main" id="{00122490-777F-15A6-8527-2B35C148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743575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blipFill>
                <a:blip r:embed="rId2"/>
                <a:stretch>
                  <a:fillRect l="-595" t="-5634"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E0F223-1F3B-1FCD-F1BE-E9D10602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73" y="4443021"/>
            <a:ext cx="2560320" cy="2052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B8940-2A2E-344F-6F92-89195943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0" y="4598510"/>
            <a:ext cx="2743200" cy="1870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67AF0-22EA-92F0-B5C1-4FC120E9972F}"/>
              </a:ext>
            </a:extLst>
          </p:cNvPr>
          <p:cNvSpPr txBox="1"/>
          <p:nvPr/>
        </p:nvSpPr>
        <p:spPr>
          <a:xfrm>
            <a:off x="1171243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GBR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45FAC-E009-F651-F968-309ABD93F376}"/>
              </a:ext>
            </a:extLst>
          </p:cNvPr>
          <p:cNvSpPr txBox="1"/>
          <p:nvPr/>
        </p:nvSpPr>
        <p:spPr>
          <a:xfrm>
            <a:off x="7409133" y="4246335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SST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46552-45E0-1FAB-3829-4692FB36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62" y="4443021"/>
            <a:ext cx="2743200" cy="2080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48A83B-E1BB-6E2A-74C4-DF4A6C5261B7}"/>
              </a:ext>
            </a:extLst>
          </p:cNvPr>
          <p:cNvSpPr txBox="1"/>
          <p:nvPr/>
        </p:nvSpPr>
        <p:spPr>
          <a:xfrm>
            <a:off x="4133825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CO</a:t>
            </a:r>
            <a:r>
              <a:rPr lang="en-US" sz="3200" baseline="-250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2</a:t>
            </a:r>
            <a:endParaRPr lang="en-US" sz="3200" baseline="-250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98181ABF-1C90-76F3-6F19-0AD3756B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240"/>
            <a:ext cx="9144000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94787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70F5-EC84-48A7-4C38-01CCB63A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5567B-B767-7DF8-11EC-149E8512B0E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42ED8D4-21BF-6C1D-60B1-7AC8D1C6C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0" y="1097280"/>
            <a:ext cx="4572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237376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CBE47-EF4D-8AFD-479B-A305576902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Poverty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45AC2-9D1F-40F6-DDA6-9448532B1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5"/>
          <a:stretch/>
        </p:blipFill>
        <p:spPr>
          <a:xfrm>
            <a:off x="215735" y="1835406"/>
            <a:ext cx="4409597" cy="3315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6752A-CC84-A502-6940-76AA247E7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77"/>
          <a:stretch/>
        </p:blipFill>
        <p:spPr>
          <a:xfrm>
            <a:off x="4460784" y="1861404"/>
            <a:ext cx="4567259" cy="36289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Asset vs Nighttime Lights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Neal Jean et al. </a:t>
            </a:r>
            <a:r>
              <a:rPr lang="en-PH" sz="9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900" b="1">
                <a:latin typeface="Helvetica" pitchFamily="2" charset="0"/>
              </a:rPr>
              <a:t> </a:t>
            </a:r>
            <a:r>
              <a:rPr lang="en-PH" sz="900" b="1" i="1">
                <a:effectLst/>
                <a:latin typeface="Helvetica" pitchFamily="2" charset="0"/>
              </a:rPr>
              <a:t>poverty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Science, 353:790–794, 2016.</a:t>
            </a:r>
            <a:endParaRPr lang="en-PH" sz="9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15241-6BDF-EEE8-E8CF-BF0E0F4060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97239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Poverty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B8FF82-3224-8225-3B8A-9CF421288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-15353" y="1390971"/>
            <a:ext cx="4557417" cy="38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B5437-BA22-D426-931E-4BD1258A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547" y="877175"/>
            <a:ext cx="2377440" cy="156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40005-2DF0-2EFC-C0AD-A7F13E7A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07" y="793159"/>
            <a:ext cx="2377440" cy="17321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CE3829-AE38-E12C-F94E-E72F1796E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0" b="-376"/>
          <a:stretch/>
        </p:blipFill>
        <p:spPr bwMode="auto">
          <a:xfrm>
            <a:off x="4572000" y="2707951"/>
            <a:ext cx="4527869" cy="31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NTL-based Poverty Mapping in PH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Isabelle </a:t>
            </a:r>
            <a:r>
              <a:rPr lang="en-PH" sz="900" i="1" err="1">
                <a:effectLst/>
                <a:latin typeface="Helvetica" pitchFamily="2" charset="0"/>
              </a:rPr>
              <a:t>Tingzon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900" i="1">
                <a:effectLst/>
                <a:latin typeface="Helvetica" pitchFamily="2" charset="0"/>
              </a:rPr>
              <a:t>. 	The International Archives of the Photogrammetry, Remote Sensing and Spatial Information Sciences, XLII:14–15, 2019.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0EDBFF-F9B1-7713-A945-D0B9D9DB318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4238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Urban Mapping 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using NTL and ancillary data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Xu, T., Coco, G., &amp; Gao, J. </a:t>
            </a:r>
            <a:r>
              <a:rPr lang="en-PH" sz="900" b="1" i="1">
                <a:effectLst/>
                <a:latin typeface="Helvetica" pitchFamily="2" charset="0"/>
              </a:rPr>
              <a:t>Extraction of urban built-up areas from nighttime lights using artificial neural network.</a:t>
            </a:r>
            <a:r>
              <a:rPr lang="en-PH" sz="900" i="1">
                <a:effectLst/>
                <a:latin typeface="Helvetica" pitchFamily="2" charset="0"/>
              </a:rPr>
              <a:t>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Geocarto</a:t>
            </a:r>
            <a:r>
              <a:rPr lang="en-PH" sz="900" i="1">
                <a:effectLst/>
                <a:latin typeface="Helvetica" pitchFamily="2" charset="0"/>
              </a:rPr>
              <a:t> International, 35(10), 1049–1066., 2020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2" descr="JAXA/GCOM-C/L3/LAND/LST/V2">
            <a:extLst>
              <a:ext uri="{FF2B5EF4-FFF2-40B4-BE49-F238E27FC236}">
                <a16:creationId xmlns:a16="http://schemas.microsoft.com/office/drawing/2014/main" id="{E12E5B5D-66FE-7AF9-0C7C-8AC3999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4056193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ODIS/006/MOD13A1">
            <a:extLst>
              <a:ext uri="{FF2B5EF4-FFF2-40B4-BE49-F238E27FC236}">
                <a16:creationId xmlns:a16="http://schemas.microsoft.com/office/drawing/2014/main" id="{1E806355-C85B-73F6-1506-39E244C8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2385958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C7EE6322-355C-B4FE-E26D-62F36250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382959" y="722305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9BE078-7A51-0B79-D857-94EF11D0A7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71" r="21105" b="12107"/>
          <a:stretch/>
        </p:blipFill>
        <p:spPr>
          <a:xfrm>
            <a:off x="2025100" y="722305"/>
            <a:ext cx="6662970" cy="4706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A4CDA-E90D-F117-4271-6C6F5827664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5625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EF23A3-C3F3-1EC9-0BA4-62526A3C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42"/>
          <a:stretch/>
        </p:blipFill>
        <p:spPr>
          <a:xfrm>
            <a:off x="4924088" y="610504"/>
            <a:ext cx="3788799" cy="1038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7F572-EC93-978B-0859-260F5ED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8" y="610504"/>
            <a:ext cx="3788799" cy="5365288"/>
          </a:xfrm>
          <a:prstGeom prst="rect">
            <a:avLst/>
          </a:prstGeom>
        </p:spPr>
      </p:pic>
      <p:pic>
        <p:nvPicPr>
          <p:cNvPr id="6" name="Picture 2" descr="JAXA/GCOM-C/L3/LAND/LST/V2">
            <a:extLst>
              <a:ext uri="{FF2B5EF4-FFF2-40B4-BE49-F238E27FC236}">
                <a16:creationId xmlns:a16="http://schemas.microsoft.com/office/drawing/2014/main" id="{3DE89F79-C6F8-BC14-54D1-00F7E3C4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26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DIS/006/MOD13A1">
            <a:extLst>
              <a:ext uri="{FF2B5EF4-FFF2-40B4-BE49-F238E27FC236}">
                <a16:creationId xmlns:a16="http://schemas.microsoft.com/office/drawing/2014/main" id="{F0A95CB0-6278-89F4-12B6-9C2E7A9C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14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lt text">
            <a:extLst>
              <a:ext uri="{FF2B5EF4-FFF2-40B4-BE49-F238E27FC236}">
                <a16:creationId xmlns:a16="http://schemas.microsoft.com/office/drawing/2014/main" id="{6D03292C-C2B7-A747-9A79-BF2CF9F34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6057242" y="738773"/>
            <a:ext cx="818572" cy="8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A5628-55F2-CB89-2F46-FCEAD8AFD0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2"/>
          <a:stretch/>
        </p:blipFill>
        <p:spPr>
          <a:xfrm>
            <a:off x="203200" y="1554378"/>
            <a:ext cx="4720888" cy="34479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CNN-based urban expansion mapping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Chunyang</a:t>
            </a:r>
            <a:r>
              <a:rPr lang="en-PH" sz="900" i="1">
                <a:effectLst/>
                <a:latin typeface="Helvetica" pitchFamily="2" charset="0"/>
              </a:rPr>
              <a:t> He et al. </a:t>
            </a:r>
            <a:r>
              <a:rPr lang="en-PH" sz="900" b="1" i="1">
                <a:effectLst/>
                <a:latin typeface="Helvetica" pitchFamily="2" charset="0"/>
              </a:rPr>
              <a:t>Detecting global urban expansion over the last three decades using a fully convolutional network. 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Environmental Research Letters, 14, 2019.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4A54C-602F-72E3-5794-E880C6C753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373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BC207-30EB-F4FB-852F-EB638013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1D3364-16D4-3626-5AFF-2AF8E200B1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Puerto Rico after Maria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D8089-795C-BDDF-7C29-19688188B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0" t="20109" r="6514" b="9843"/>
          <a:stretch/>
        </p:blipFill>
        <p:spPr>
          <a:xfrm>
            <a:off x="462474" y="923636"/>
            <a:ext cx="82098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55748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55ED-18C4-068A-02A0-1D57CA8B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studies using NTL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8F75E-56C6-FEC2-4535-C6038673C34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50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1350C-918E-C5F0-773E-EF28CC7CC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3855"/>
          <a:stretch/>
        </p:blipFill>
        <p:spPr>
          <a:xfrm>
            <a:off x="77892" y="898402"/>
            <a:ext cx="2188944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77AC7-7823-695E-55A2-F91087500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9277"/>
          <a:stretch/>
        </p:blipFill>
        <p:spPr>
          <a:xfrm>
            <a:off x="2344727" y="898402"/>
            <a:ext cx="2071489" cy="164592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6760F12-9E20-F6CB-ABE0-F640DFAD9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4571999" y="858074"/>
            <a:ext cx="195950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BCD3B-5185-CEFA-CB37-49EE5E0DB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31714" r="-176" b="11104"/>
          <a:stretch/>
        </p:blipFill>
        <p:spPr bwMode="auto">
          <a:xfrm>
            <a:off x="6535350" y="995234"/>
            <a:ext cx="251044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884EC2-8D7D-E5C4-12D1-5D8EB6777FE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2092" y="2544322"/>
            <a:ext cx="1584434" cy="1371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4C8A204-B452-1788-131C-76B03E6A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92" y="3967431"/>
            <a:ext cx="159035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C587768-2D7F-D6DE-A390-76591077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2567062"/>
            <a:ext cx="7138892" cy="3788320"/>
          </a:xfrm>
        </p:spPr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3200">
                <a:highlight>
                  <a:srgbClr val="FCF348"/>
                </a:highlight>
              </a:rPr>
              <a:t> Why use </a:t>
            </a:r>
            <a:r>
              <a:rPr lang="en-US" sz="3200" b="1">
                <a:highlight>
                  <a:srgbClr val="FCF348"/>
                </a:highlight>
              </a:rPr>
              <a:t>nighttime lights</a:t>
            </a:r>
            <a:r>
              <a:rPr lang="en-US" sz="3200">
                <a:highlight>
                  <a:srgbClr val="FCF348"/>
                </a:highlight>
              </a:rPr>
              <a:t>?</a:t>
            </a:r>
            <a:r>
              <a:rPr lang="en-US" sz="3200">
                <a:solidFill>
                  <a:srgbClr val="FCF348"/>
                </a:solidFill>
                <a:highlight>
                  <a:srgbClr val="FCF348"/>
                </a:highlight>
              </a:rPr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provides </a:t>
            </a:r>
            <a:r>
              <a:rPr lang="en-US" sz="2400" b="1">
                <a:solidFill>
                  <a:srgbClr val="2801FF"/>
                </a:solidFill>
              </a:rPr>
              <a:t>improved accessibility </a:t>
            </a:r>
            <a:r>
              <a:rPr lang="en-US" sz="2400"/>
              <a:t>to information difficult to obtain by other means.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is </a:t>
            </a:r>
            <a:r>
              <a:rPr lang="en-US" sz="2400" b="1">
                <a:solidFill>
                  <a:srgbClr val="2801FF"/>
                </a:solidFill>
              </a:rPr>
              <a:t>consistent</a:t>
            </a:r>
            <a:r>
              <a:rPr lang="en-US" sz="2400"/>
              <a:t>, has a wide geographic coverage and </a:t>
            </a:r>
            <a:r>
              <a:rPr lang="en-US" sz="2400" b="1">
                <a:solidFill>
                  <a:srgbClr val="2801FF"/>
                </a:solidFill>
              </a:rPr>
              <a:t>high spatiotemporal resolution</a:t>
            </a:r>
            <a:r>
              <a:rPr lang="en-US" sz="2400"/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are especially useful for a variety of </a:t>
            </a:r>
            <a:r>
              <a:rPr lang="en-US" sz="2400" b="1">
                <a:solidFill>
                  <a:srgbClr val="2801FF"/>
                </a:solidFill>
              </a:rPr>
              <a:t>socio-economic research and applications</a:t>
            </a:r>
            <a:r>
              <a:rPr lang="en-US" sz="2400"/>
              <a:t>. </a:t>
            </a:r>
          </a:p>
          <a:p>
            <a:pPr marL="111125" indent="0">
              <a:buNone/>
            </a:pP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615AD-BCCF-C20C-BA9C-782E71F19FF6}"/>
              </a:ext>
            </a:extLst>
          </p:cNvPr>
          <p:cNvSpPr txBox="1"/>
          <p:nvPr/>
        </p:nvSpPr>
        <p:spPr>
          <a:xfrm>
            <a:off x="105506" y="5782362"/>
            <a:ext cx="7221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Neal Jean et al. </a:t>
            </a:r>
            <a:r>
              <a:rPr lang="en-PH" sz="7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700" b="1">
                <a:latin typeface="Helvetica" pitchFamily="2" charset="0"/>
              </a:rPr>
              <a:t> </a:t>
            </a:r>
            <a:r>
              <a:rPr lang="en-PH" sz="700" b="1" i="1">
                <a:effectLst/>
                <a:latin typeface="Helvetica" pitchFamily="2" charset="0"/>
              </a:rPr>
              <a:t>poverty</a:t>
            </a:r>
            <a:r>
              <a:rPr lang="en-PH" sz="700" i="1">
                <a:effectLst/>
                <a:latin typeface="Helvetica" pitchFamily="2" charset="0"/>
              </a:rPr>
              <a:t>. Science, 353:790–794,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Isabelle </a:t>
            </a:r>
            <a:r>
              <a:rPr lang="en-PH" sz="700" i="1" err="1">
                <a:effectLst/>
                <a:latin typeface="Helvetica" pitchFamily="2" charset="0"/>
              </a:rPr>
              <a:t>Tingzon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700" i="1">
                <a:effectLst/>
                <a:latin typeface="Helvetica" pitchFamily="2" charset="0"/>
              </a:rPr>
              <a:t>.</a:t>
            </a:r>
            <a:r>
              <a:rPr lang="en-PH" sz="700" i="1">
                <a:latin typeface="Helvetica" pitchFamily="2" charset="0"/>
              </a:rPr>
              <a:t> </a:t>
            </a:r>
            <a:r>
              <a:rPr lang="en-PH" sz="700" i="1">
                <a:effectLst/>
                <a:latin typeface="Helvetica" pitchFamily="2" charset="0"/>
              </a:rPr>
              <a:t>The International Archives of the Photogrammetry, Remote Sensing and Spatial Information Sciences, XLII:14–15, 2019.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Xi Chen and William D. Nordhaus. </a:t>
            </a:r>
            <a:r>
              <a:rPr lang="en-PH" sz="700" b="1" i="1">
                <a:effectLst/>
                <a:latin typeface="Helvetica" pitchFamily="2" charset="0"/>
              </a:rPr>
              <a:t>Using luminosity data as a proxy for economic statistics. </a:t>
            </a:r>
            <a:r>
              <a:rPr lang="en-PH" sz="700" i="1">
                <a:effectLst/>
                <a:latin typeface="Helvetica" pitchFamily="2" charset="0"/>
              </a:rPr>
              <a:t>Proceedings of the National Academy of Sciences of the United States of America, 108:8589–8594, 2011.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Christopher D </a:t>
            </a:r>
            <a:r>
              <a:rPr lang="en-PH" sz="700" i="1" err="1">
                <a:effectLst/>
                <a:latin typeface="Helvetica" pitchFamily="2" charset="0"/>
              </a:rPr>
              <a:t>Elvidge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700" i="1">
                <a:effectLst/>
                <a:latin typeface="Helvetica" pitchFamily="2" charset="0"/>
              </a:rPr>
              <a:t>. ISPRS Journal of Photogrammetry and Remote Sensing, 56(2):81–99, 2001.	</a:t>
            </a:r>
            <a:endParaRPr lang="en-PH" sz="7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5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2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D695-5E7E-33B8-2C55-AA948DE7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00457"/>
            <a:ext cx="7772400" cy="4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94747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08FD3-8271-0615-B8B6-B0FBD1B6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20487"/>
            <a:ext cx="7772400" cy="48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7459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B9B4F-8CE7-1018-7604-72FFF0A4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7243"/>
            <a:ext cx="7772400" cy="48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78533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9712-F4CB-0C28-A2A7-289E7E46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BE7A8-4F49-1DCE-4C75-81CE255390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1B8E1-F91D-1A7D-3DE8-DFA7ABF2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134BB-5AA1-85EF-D75D-270C44F9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80594"/>
            <a:ext cx="7772400" cy="48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8388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400"/>
              <a:t>Integration of Level 3/4 Administrative Shape Files</a:t>
            </a:r>
          </a:p>
          <a:p>
            <a:pPr>
              <a:buFont typeface="+mj-lt"/>
              <a:buAutoNum type="arabicPeriod"/>
            </a:pPr>
            <a:r>
              <a:rPr lang="en-US" sz="2400"/>
              <a:t>Extending NDWE Analysis for Disaster Management:</a:t>
            </a:r>
          </a:p>
          <a:p>
            <a:pPr>
              <a:buFont typeface="+mj-lt"/>
              <a:buAutoNum type="arabicPeriod"/>
            </a:pPr>
            <a:r>
              <a:rPr lang="en-US" sz="2400"/>
              <a:t>Addressing the Impact of Spectral Shift in Street Lighting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C64B57D-2FAA-3B0F-EF35-60B3FB14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4135" y="2464361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796C9-F13E-3773-C17A-776008436A32}"/>
              </a:ext>
            </a:extLst>
          </p:cNvPr>
          <p:cNvSpPr txBox="1"/>
          <p:nvPr/>
        </p:nvSpPr>
        <p:spPr>
          <a:xfrm>
            <a:off x="2580362" y="5625204"/>
            <a:ext cx="6778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 The Berlin Divide (2020)	 |</a:t>
            </a:r>
            <a:b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800" i="1">
              <a:highlight>
                <a:srgbClr val="F8FD7C"/>
              </a:highligh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twitter.com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NorbertElekes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/status/1325892921590210560/photo/1		</a:t>
            </a:r>
            <a:endParaRPr lang="en-PH" sz="9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98183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6DE5C-DB76-A88A-C409-835A03F7E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23636"/>
            <a:ext cx="4368800" cy="5366366"/>
          </a:xfrm>
        </p:spPr>
        <p:txBody>
          <a:bodyPr>
            <a:normAutofit fontScale="77500" lnSpcReduction="20000"/>
          </a:bodyPr>
          <a:lstStyle/>
          <a:p>
            <a:r>
              <a:rPr lang="en-PH" b="1">
                <a:effectLst/>
                <a:latin typeface="Bahnschrift SemiBold" panose="020B0502040204020203" pitchFamily="34" charset="0"/>
              </a:rPr>
              <a:t>Nikon D3s Cameras </a:t>
            </a:r>
            <a:r>
              <a:rPr lang="en-PH">
                <a:effectLst/>
              </a:rPr>
              <a:t>used by the astronauts at the ISS</a:t>
            </a:r>
          </a:p>
          <a:p>
            <a:r>
              <a:rPr lang="en-PH">
                <a:effectLst/>
                <a:highlight>
                  <a:srgbClr val="FFC000"/>
                </a:highlight>
              </a:rPr>
              <a:t>Metal Halide lamp, </a:t>
            </a:r>
            <a:r>
              <a:rPr lang="en-PH">
                <a:effectLst/>
              </a:rPr>
              <a:t>popular on architectural lights</a:t>
            </a:r>
          </a:p>
          <a:p>
            <a:r>
              <a:rPr lang="en-PH">
                <a:effectLst/>
                <a:highlight>
                  <a:srgbClr val="FFFF00"/>
                </a:highlight>
              </a:rPr>
              <a:t>High pressure sodium (HPS) </a:t>
            </a:r>
            <a:r>
              <a:rPr lang="en-PH">
                <a:effectLst/>
              </a:rPr>
              <a:t>light, popular until 2014 on street lighting</a:t>
            </a:r>
          </a:p>
          <a:p>
            <a:r>
              <a:rPr lang="en-PH">
                <a:effectLst/>
                <a:highlight>
                  <a:srgbClr val="00FFFF"/>
                </a:highlight>
              </a:rPr>
              <a:t>LEDs</a:t>
            </a:r>
            <a:r>
              <a:rPr lang="en-PH">
                <a:effectLst/>
              </a:rPr>
              <a:t> of 5000K (blue), 4000K (cyan), 2700K (grey), and PC-Amber (amber), popular on street lighting</a:t>
            </a:r>
          </a:p>
          <a:p>
            <a:r>
              <a:rPr lang="en-PH">
                <a:effectLst/>
              </a:rPr>
              <a:t>Representative spectral response of </a:t>
            </a:r>
            <a:r>
              <a:rPr lang="en-PH" b="1">
                <a:effectLst/>
                <a:latin typeface="Bahnschrift SemiBold" panose="020B0502040204020203" pitchFamily="34" charset="0"/>
              </a:rPr>
              <a:t>DMSP/OLS(black) and Suomi-NPP/VIIRS/DNB(blue)</a:t>
            </a: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417884-CA40-AE00-AB62-F7CC0C70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Response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367DA-1A86-3538-1933-E85608C3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85" y="880307"/>
            <a:ext cx="4059915" cy="54530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294D5-438A-2536-1E69-54CF2A6DF97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6348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/>
          <a:lstStyle/>
          <a:p>
            <a:pPr marL="625475" indent="-514350">
              <a:buFont typeface="+mj-lt"/>
              <a:buAutoNum type="arabicPeriod"/>
            </a:pPr>
            <a:r>
              <a:rPr lang="en-US"/>
              <a:t>NTL sensors are panchromatic. Though the bandwidths have been broad, they have also been insensitive to the blue part of the visible spectrum (380 to 450 nm);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EB733-75C5-8226-7FDF-EECCE70FEE9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00AEC-7E08-4231-AADC-16543CCC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CEED0-0872-2926-50D6-5EFB3F8D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pPr marL="625475" indent="-514350">
              <a:buFont typeface="+mj-lt"/>
              <a:buAutoNum type="arabicPeriod" startAt="2"/>
            </a:pPr>
            <a:r>
              <a:rPr lang="en-US"/>
              <a:t>Outdoor lighting is transitioning from low-pressure sodium (narrow spectrum) to LED lamps (broad-white spectrum), essentially increasing the blue-light emissions.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621E2-240A-2E51-D7D7-80B9847B0E3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92828A-9291-1C54-0F07-60F5C1874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84B68-2592-45DA-2E26-8905180A2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4642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/>
              <a:t>From a biological perspective:</a:t>
            </a:r>
          </a:p>
          <a:p>
            <a:pPr marL="568325" indent="-457200">
              <a:buFont typeface="+mj-lt"/>
              <a:buAutoNum type="arabicPeriod" startAt="3"/>
            </a:pPr>
            <a:r>
              <a:rPr lang="en-US" sz="2400"/>
              <a:t>ALAN has been found to </a:t>
            </a:r>
            <a:r>
              <a:rPr lang="en-US" sz="2400" b="1">
                <a:latin typeface="Bahnschrift SemiBold" panose="020B0502040204020203" pitchFamily="34" charset="0"/>
              </a:rPr>
              <a:t>affect individual physiology and behavior (including that of humans) to community structure and ecosystem function</a:t>
            </a:r>
            <a:r>
              <a:rPr lang="en-US" sz="2400"/>
              <a:t>. For example, </a:t>
            </a:r>
            <a:r>
              <a:rPr lang="en-US" sz="2400">
                <a:highlight>
                  <a:srgbClr val="FFC000"/>
                </a:highlight>
              </a:rPr>
              <a:t>melatonin suppression</a:t>
            </a:r>
            <a:r>
              <a:rPr lang="en-US" sz="2400"/>
              <a:t> is particularly sensitive to those at blue wavelengths.</a:t>
            </a:r>
          </a:p>
          <a:p>
            <a:pPr marL="568325" indent="-457200">
              <a:buFont typeface="+mj-lt"/>
              <a:buAutoNum type="arabicPeriod" startAt="3"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of Spectral Shift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52E9-59EA-B583-AEEA-87549704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84" y="3606819"/>
            <a:ext cx="3367529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2B4A4-DCB3-D80A-1707-68D7F73F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89" y="3606819"/>
            <a:ext cx="4032504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DFE5-1301-0862-DA4A-BE7E532E3E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8533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52221-ED75-64D0-A3E3-85FDB1B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AAAC0-9AF2-98AB-5F93-E5E0B86E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" y="23549"/>
            <a:ext cx="9117305" cy="6086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99A5-736C-9572-E8F7-12AB5863FB73}"/>
              </a:ext>
            </a:extLst>
          </p:cNvPr>
          <p:cNvSpPr txBox="1"/>
          <p:nvPr/>
        </p:nvSpPr>
        <p:spPr>
          <a:xfrm>
            <a:off x="-142758" y="6207323"/>
            <a:ext cx="44714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Principles of nighttime lights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800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NASA’s Black Marble nighttime lights product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suite</a:t>
            </a:r>
            <a:r>
              <a:rPr lang="en-PH" sz="800" i="1">
                <a:effectLst/>
                <a:latin typeface="Helvetica" pitchFamily="2" charset="0"/>
              </a:rPr>
              <a:t>. 	Remote Sensing of Environment, 210:113–143, 7 2018.</a:t>
            </a:r>
            <a:endParaRPr lang="en-PH" sz="9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2272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A3139-5F85-F223-E6FC-D16B49FC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r>
              <a:rPr lang="en-US"/>
              <a:t>Low cost and high-power efficiency of LED have driven increased demand for lighting, and hence, any efficiency gains have been counteracted by increased consumption of light.</a:t>
            </a:r>
          </a:p>
          <a:p>
            <a:pPr marL="111125" indent="0" algn="ctr">
              <a:buNone/>
            </a:pPr>
            <a:r>
              <a:rPr lang="en-US">
                <a:highlight>
                  <a:srgbClr val="FFFF00"/>
                </a:highlight>
              </a:rPr>
              <a:t>London, UK: 51% conversion to LED by 2019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5BCBD1-D4B4-1A19-9818-FD6825F4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Rebound effect (Jevon’s Paradox)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69F4-5599-2BEF-855A-5BE1DB9A54C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5F2CD-4094-75B3-A8A7-D25064F0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4" y="3225515"/>
            <a:ext cx="8229600" cy="2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001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298639-D441-5E0A-4D6E-E846370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Milan, Italy: first total conversion to white LED </a:t>
            </a:r>
            <a:r>
              <a:rPr lang="en-US" sz="1600"/>
              <a:t>(2012 vs 2015)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 sz="2400"/>
              <a:t>Madrid, Spain: 56% conversion to LED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rPr>
              <a:t>(2012 vs 2017)</a:t>
            </a:r>
            <a:endParaRPr lang="en-US" sz="240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A2741B-2979-A80C-534E-B8D8170F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to LED lighting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C134B-BAD4-968B-89A5-D041742D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03" y="4190630"/>
            <a:ext cx="6400800" cy="2099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1D3BC-499A-EA0E-7123-9C98004B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03" y="1321975"/>
            <a:ext cx="6400800" cy="2107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816B9-4BD2-0E13-8F76-694439CF713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2295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5F082-46E8-9F5D-DDE8-49577DF6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5" y="712019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F294B-BE85-691C-894B-4CE65A2E9138}"/>
              </a:ext>
            </a:extLst>
          </p:cNvPr>
          <p:cNvSpPr txBox="1"/>
          <p:nvPr/>
        </p:nvSpPr>
        <p:spPr>
          <a:xfrm>
            <a:off x="1485714" y="5859865"/>
            <a:ext cx="8207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www.mecreeled.com</a:t>
            </a:r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/wp-content/uploads/2019/03/fishing-light-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led.jpg</a:t>
            </a:r>
            <a:endParaRPr lang="en-US" sz="160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30651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4E498F-2A27-559E-22B9-A33D796D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219" y="1227599"/>
            <a:ext cx="4650119" cy="337982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87B54-C7E6-32BB-8913-0571A6AD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227599"/>
            <a:ext cx="4217436" cy="41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93841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FD488A7-139A-FBA1-72A4-6D9E72D6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" y="34654"/>
            <a:ext cx="6340051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95E42-B8F2-0FA3-7D27-04194A4C75E8}"/>
              </a:ext>
            </a:extLst>
          </p:cNvPr>
          <p:cNvSpPr txBox="1"/>
          <p:nvPr/>
        </p:nvSpPr>
        <p:spPr>
          <a:xfrm>
            <a:off x="1842450" y="112709"/>
            <a:ext cx="697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err="1">
                <a:highlight>
                  <a:srgbClr val="FFFFCC"/>
                </a:highlight>
                <a:latin typeface="Bahnschrift SemiLight" panose="020B0502040204020203" pitchFamily="34" charset="0"/>
              </a:rPr>
              <a:t>globalfishingwatch.org</a:t>
            </a:r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/data/ais-</a:t>
            </a:r>
            <a:r>
              <a:rPr lang="en-US" err="1">
                <a:highlight>
                  <a:srgbClr val="FFFFCC"/>
                </a:highlight>
                <a:latin typeface="Bahnschrift SemiLight" panose="020B0502040204020203" pitchFamily="34" charset="0"/>
              </a:rPr>
              <a:t>viirs</a:t>
            </a:r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-reveals-dark-fleet/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E9B2F-1BDE-9CE4-B23A-16650823DBE6}"/>
              </a:ext>
            </a:extLst>
          </p:cNvPr>
          <p:cNvSpPr txBox="1"/>
          <p:nvPr/>
        </p:nvSpPr>
        <p:spPr>
          <a:xfrm>
            <a:off x="5589689" y="681855"/>
            <a:ext cx="322676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Bahnschrift SemiBold" panose="020B0502040204020203" pitchFamily="34" charset="0"/>
              </a:rPr>
              <a:t>intense fishing activity off </a:t>
            </a:r>
            <a:r>
              <a:rPr lang="en-US" sz="4000" b="1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latin typeface="Bahnschrift SemiBold" panose="020B0502040204020203" pitchFamily="34" charset="0"/>
              </a:rPr>
              <a:t>southeast and east Asia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31F8D-3E93-73DB-191C-D29A5DF5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58988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97A04-0853-6E3E-A2B8-2C5CD795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>
                <a:hlinkClick r:id="rId2"/>
              </a:rPr>
              <a:t>https://worldbank.github.io/OpenNightLights/wb-light-every-night-readme.html</a:t>
            </a:r>
            <a:r>
              <a:rPr lang="en-US" sz="16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FCE62-9704-73E1-1054-D9BFAA83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 (~1 month)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B6C9F-C4F6-E114-7450-BD6607C08B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0737F-1B8F-E756-3759-937ED7D8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6000"/>
            <a:ext cx="7772400" cy="4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134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E7269E-93D2-4CB1-49C8-CB83A832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02406"/>
            <a:ext cx="8737600" cy="49929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C6CD10-C15F-3FC7-2DED-9BC56C99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4404-CF98-6301-4562-CC71C14C0F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74249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BF18AF-DCC3-E3F9-CE2C-8649DF38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O. Roman, E. C. Stokes, R. Shrestha, Z. Wang, L. Schultz, E. A. Sepulveda Carlo, Q. Sun, J. Bell, A. </a:t>
            </a:r>
            <a:r>
              <a:rPr lang="en-US" sz="2000" err="1"/>
              <a:t>Molthan</a:t>
            </a:r>
            <a:r>
              <a:rPr lang="en-US" sz="2000"/>
              <a:t>, V. Kalb, et al., </a:t>
            </a:r>
            <a:r>
              <a:rPr lang="en-US" sz="2000" b="1"/>
              <a:t>Satellite-based assessment of electricity restoration efforts in Puerto Rico after Hurricane Maria,</a:t>
            </a:r>
            <a:r>
              <a:rPr lang="en-US" sz="2000"/>
              <a:t> </a:t>
            </a:r>
            <a:r>
              <a:rPr lang="en-US" sz="2000" err="1"/>
              <a:t>PLoS</a:t>
            </a:r>
            <a:r>
              <a:rPr lang="en-US" sz="2000"/>
              <a:t> ONE 14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/>
              <a:t>NASA’s Black Marble nighttime lights product suite</a:t>
            </a:r>
            <a:r>
              <a:rPr lang="en-US" sz="2000"/>
              <a:t>, Remote Sens. Environ. 210, 113 (2018).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C. D. </a:t>
            </a:r>
            <a:r>
              <a:rPr lang="en-US" sz="2000" err="1"/>
              <a:t>Elvidge</a:t>
            </a:r>
            <a:r>
              <a:rPr lang="en-US" sz="2000"/>
              <a:t>, K. Baugh, M. </a:t>
            </a:r>
            <a:r>
              <a:rPr lang="en-US" sz="2000" err="1"/>
              <a:t>Zhizhin</a:t>
            </a:r>
            <a:r>
              <a:rPr lang="en-US" sz="2000"/>
              <a:t>, F. C. Hsu, and T. Ghosh, </a:t>
            </a:r>
            <a:r>
              <a:rPr lang="en-US" sz="2000" b="1"/>
              <a:t>VIIRS night-time lights, </a:t>
            </a:r>
            <a:r>
              <a:rPr lang="en-US" sz="2000"/>
              <a:t>Int. J. Remote Sens. 38, 5860 (2017).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Zhao, Y. Zhou, X. Li, W. Cao, C. He, B. Yu, X. Li, C. D. </a:t>
            </a:r>
            <a:r>
              <a:rPr lang="en-US" sz="2000" err="1"/>
              <a:t>Elvidge</a:t>
            </a:r>
            <a:r>
              <a:rPr lang="en-US" sz="2000"/>
              <a:t>, W. Cheng, and C. Zhou, </a:t>
            </a:r>
            <a:r>
              <a:rPr lang="en-US" sz="2000" b="1"/>
              <a:t>Applications of satellite remote sensing of nighttime light observations: Advances, challenges, and perspectives</a:t>
            </a:r>
            <a:r>
              <a:rPr lang="en-US" sz="2000"/>
              <a:t>, Remote Sensing 11, 1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Japan International Cooperation Agency, </a:t>
            </a:r>
            <a:r>
              <a:rPr lang="en-US" sz="2000" b="1"/>
              <a:t>Republic of the Philippines Data Collection Survey on the Incentive Mechanism for Improving Disaster Resiliency of Electric Power Distribution Network Final Report</a:t>
            </a:r>
            <a:r>
              <a:rPr lang="en-US" sz="2000"/>
              <a:t>, October 2015.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V. S. Villanueva, </a:t>
            </a:r>
            <a:r>
              <a:rPr lang="en-US" sz="2000" b="1"/>
              <a:t>Challenges and opportunities for sustainable post- disaster resettlement in the Philippines </a:t>
            </a:r>
            <a:r>
              <a:rPr lang="en-US" sz="2000"/>
              <a:t>(2018), </a:t>
            </a:r>
            <a:r>
              <a:rPr lang="en-US" sz="1100"/>
              <a:t>https://</a:t>
            </a:r>
            <a:r>
              <a:rPr lang="en-US" sz="1100" err="1"/>
              <a:t>www.preventionweb.net</a:t>
            </a:r>
            <a:r>
              <a:rPr lang="en-US" sz="1100"/>
              <a:t>/publication/challenges-and-opportunities-sustainable-post-disaster-resettlement-philippines.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66931-1EF2-5114-1A72-3CC3EA4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FE786-CFD0-5F96-FE79-FA95AB8435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15473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6CD10-C15F-3FC7-2DED-9BC56C99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4404-CF98-6301-4562-CC71C14C0F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2B1843-9988-A9DE-29CE-4F25EFA9C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EF1E97-4AB4-48BB-08E1-33D70309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87660"/>
            <a:ext cx="6400800" cy="311807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F16BFD-E929-7753-1E9B-8EB6B17F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35" y="2893046"/>
            <a:ext cx="6400800" cy="361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86615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BF721-68F0-217F-45C4-322AB0D6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5752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4F665-655E-4365-2421-D6B08CCD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4" y="778472"/>
            <a:ext cx="4233901" cy="28265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A72A1B5-7844-D927-C5AE-EF2CADF6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Atmospheric Correction</a:t>
            </a:r>
            <a:endParaRPr lang="en-P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D643A-F0B4-C2A9-A0E3-32326B583A7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AF3DF7-9873-65C4-0AEC-68BFA251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594" y="687660"/>
            <a:ext cx="4589205" cy="5822470"/>
          </a:xfrm>
        </p:spPr>
        <p:txBody>
          <a:bodyPr>
            <a:normAutofit/>
          </a:bodyPr>
          <a:lstStyle/>
          <a:p>
            <a:r>
              <a:rPr lang="en-US" sz="1600">
                <a:highlight>
                  <a:srgbClr val="FFFF00"/>
                </a:highlight>
              </a:rPr>
              <a:t>L</a:t>
            </a:r>
            <a:r>
              <a:rPr lang="en-US" sz="1600" baseline="-25000">
                <a:highlight>
                  <a:srgbClr val="FFFF00"/>
                </a:highlight>
              </a:rPr>
              <a:t>NTL</a:t>
            </a:r>
            <a:r>
              <a:rPr lang="en-US" sz="1600">
                <a:highlight>
                  <a:srgbClr val="FFFF00"/>
                </a:highlight>
              </a:rPr>
              <a:t> : surface upward radiance from artificial light emissions</a:t>
            </a:r>
          </a:p>
          <a:p>
            <a:r>
              <a:rPr lang="en-US" sz="1600" b="1"/>
              <a:t>L</a:t>
            </a:r>
            <a:r>
              <a:rPr lang="en-US" sz="1600" b="1" baseline="-25000"/>
              <a:t>DNB</a:t>
            </a:r>
            <a:r>
              <a:rPr lang="en-US" sz="1600" b="1"/>
              <a:t> : at-sensor nighttime radiances</a:t>
            </a:r>
          </a:p>
          <a:p>
            <a:r>
              <a:rPr lang="en-US" sz="1600" err="1"/>
              <a:t>L</a:t>
            </a:r>
            <a:r>
              <a:rPr lang="en-US" sz="1600" baseline="-25000" err="1"/>
              <a:t>path</a:t>
            </a:r>
            <a:r>
              <a:rPr lang="en-US" sz="1600"/>
              <a:t> : nighttime path radiance</a:t>
            </a:r>
          </a:p>
          <a:p>
            <a:r>
              <a:rPr lang="en-US" sz="1600"/>
              <a:t>a(</a:t>
            </a:r>
            <a:r>
              <a:rPr lang="el-GR" sz="1600"/>
              <a:t>θ</a:t>
            </a:r>
            <a:r>
              <a:rPr lang="en-US" sz="1600" baseline="-25000"/>
              <a:t>m</a:t>
            </a:r>
            <a:r>
              <a:rPr lang="en-US" sz="1600"/>
              <a:t>): VIIRS-derived actual surface albedo</a:t>
            </a:r>
          </a:p>
          <a:p>
            <a:r>
              <a:rPr lang="el-GR" sz="1600"/>
              <a:t>ρ</a:t>
            </a:r>
            <a:r>
              <a:rPr lang="en-PH" sz="1600" baseline="-25000"/>
              <a:t>a</a:t>
            </a:r>
            <a:r>
              <a:rPr lang="en-US" sz="1600"/>
              <a:t> : atmospheric backscatter</a:t>
            </a:r>
          </a:p>
          <a:p>
            <a:r>
              <a:rPr lang="en-US" sz="1600"/>
              <a:t>T↑(</a:t>
            </a:r>
            <a:r>
              <a:rPr lang="el-GR" sz="1600"/>
              <a:t>τ</a:t>
            </a:r>
            <a:r>
              <a:rPr lang="en-US" sz="1600"/>
              <a:t>,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), T↓(</a:t>
            </a:r>
            <a:r>
              <a:rPr lang="el-GR" sz="1600"/>
              <a:t>τ</a:t>
            </a:r>
            <a:r>
              <a:rPr lang="en-US" sz="1600"/>
              <a:t>,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 : total transmittances along lunar-ground and ground sensor paths respectively</a:t>
            </a:r>
          </a:p>
          <a:p>
            <a:r>
              <a:rPr lang="en-US" sz="1600"/>
              <a:t>P↑(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 : probability of upward transmission of NTL emissions through urban vegetation canopy</a:t>
            </a:r>
          </a:p>
          <a:p>
            <a:endParaRPr lang="en-PH" sz="1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B8E40-1E1B-9159-F2AC-CB0B4824E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17"/>
          <a:stretch/>
        </p:blipFill>
        <p:spPr>
          <a:xfrm>
            <a:off x="216952" y="4394350"/>
            <a:ext cx="8710095" cy="17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CC6B-6BC9-ACB4-5FC3-DAF6E581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62163-2029-AAF0-AE98-7EC2C914C7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CFB770D-0AC5-5623-C1FE-CEE9C812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800"/>
            <a:ext cx="91440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48529AD-7AAB-3383-E06D-2EA1F4F3D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3770313"/>
            <a:ext cx="9144000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032314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5378-C7FF-0554-56D1-5E1B8EC5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074AC-4DCF-AC95-A999-8FB961F12FF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9F495E2-1599-0AC2-A553-72158893E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9144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E825E48-AA05-FA4E-73DA-2D6B7B1EE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429000"/>
            <a:ext cx="9144000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4869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FB1E-C29C-0782-9ACF-1F3F5229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65747-A9C2-E122-51BF-6C32F683A06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5EAEBC6-D821-5857-9578-017AE11F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610504"/>
            <a:ext cx="91440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6A266D4-1B76-9E0F-C3E1-E0031622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37589"/>
            <a:ext cx="9144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27129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43D9-4F91-F233-7314-FE72CB79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781BA-6141-5543-D246-F38D565522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DCA8C58-34AE-3671-0FDA-6C067416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2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E754123-F082-F936-287D-7CC99E7C3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44912"/>
            <a:ext cx="9144000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758539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1D41D-F5BE-A47E-DFF6-E96DEA1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BRDF Correction</a:t>
            </a:r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A2CD5-D316-5D83-C245-C41811616AFC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C6FE0D-8A17-AF1F-5D62-61980D20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7ABDA-17AA-1925-E24E-324A9EE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22" y="687660"/>
            <a:ext cx="6824416" cy="56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87140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F9305-4800-AB9E-8015-E47757963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64"/>
          <a:stretch/>
        </p:blipFill>
        <p:spPr>
          <a:xfrm>
            <a:off x="885232" y="4612258"/>
            <a:ext cx="7373536" cy="18187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D1D41D-F5BE-A47E-DFF6-E96DEA1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BRDF Correction</a:t>
            </a:r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5D2A-2C36-79A8-54BF-0407D2BED89E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75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5DC9FE-9169-EAB6-8D03-EE2BA9E55C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687660"/>
                <a:ext cx="8737600" cy="5156092"/>
              </a:xfrm>
            </p:spPr>
            <p:txBody>
              <a:bodyPr>
                <a:normAutofit/>
              </a:bodyPr>
              <a:lstStyle/>
              <a:p>
                <a:r>
                  <a:rPr lang="en-PH" sz="1600">
                    <a:highlight>
                      <a:srgbClr val="FFFF00"/>
                    </a:highlight>
                  </a:rPr>
                  <a:t>L</a:t>
                </a:r>
                <a:r>
                  <a:rPr lang="en-PH" sz="1600" baseline="-25000" err="1">
                    <a:highlight>
                      <a:srgbClr val="FFFF00"/>
                    </a:highlight>
                  </a:rPr>
                  <a:t>m</a:t>
                </a:r>
                <a:r>
                  <a:rPr lang="en-PH" sz="1600">
                    <a:highlight>
                      <a:srgbClr val="FFFF00"/>
                    </a:highlight>
                  </a:rPr>
                  <a:t> : the spectral radiance contribution from moonlight</a:t>
                </a:r>
              </a:p>
              <a:p>
                <a:r>
                  <a:rPr lang="en-PH" sz="1600"/>
                  <a:t>𝑓</a:t>
                </a:r>
                <a:r>
                  <a:rPr lang="en-PH" sz="1600" baseline="-25000"/>
                  <a:t>𝑖𝑠𝑜</a:t>
                </a:r>
                <a:r>
                  <a:rPr lang="en-PH" sz="1600"/>
                  <a:t> (Ʌ) : isotropic scattering component and equal to the bidirectional reflectance for a pixel viewing zenith angle 𝜃</a:t>
                </a:r>
                <a:r>
                  <a:rPr lang="en-PH" sz="1600" baseline="-25000"/>
                  <a:t>𝑣</a:t>
                </a:r>
                <a:r>
                  <a:rPr lang="en-PH" sz="1600"/>
                  <a:t>  = 0 and a lunar zenith angle 𝜃</a:t>
                </a:r>
                <a:r>
                  <a:rPr lang="en-PH" sz="1600" baseline="-25000"/>
                  <a:t>𝑚</a:t>
                </a:r>
                <a:r>
                  <a:rPr lang="en-PH" sz="1600"/>
                  <a:t>  = 0.</a:t>
                </a:r>
              </a:p>
              <a:p>
                <a:r>
                  <a:rPr lang="en-PH" sz="1600"/>
                  <a:t>𝑓</a:t>
                </a:r>
                <a:r>
                  <a:rPr lang="en-PH" sz="1600" baseline="-25000"/>
                  <a:t>𝑔𝑒𝑜</a:t>
                </a:r>
                <a:r>
                  <a:rPr lang="en-PH" sz="1600"/>
                  <a:t> (Ʌ) : coefficient of the </a:t>
                </a:r>
                <a:r>
                  <a:rPr lang="en-PH" sz="1600" err="1"/>
                  <a:t>LiSparse</a:t>
                </a:r>
                <a:r>
                  <a:rPr lang="en-PH" sz="1600"/>
                  <a:t>-Reciprocal geometric scattering kernel </a:t>
                </a:r>
                <a:r>
                  <a:rPr lang="en-PH" sz="1600" err="1"/>
                  <a:t>Kgeo</a:t>
                </a:r>
                <a:r>
                  <a:rPr lang="en-PH" sz="1600"/>
                  <a:t>, derived for a sparse ensemble of surface casting shadows on a Lambertian background</a:t>
                </a:r>
              </a:p>
              <a:p>
                <a:r>
                  <a:rPr lang="en-PH" sz="1600"/>
                  <a:t> 𝑓</a:t>
                </a:r>
                <a:r>
                  <a:rPr lang="en-PH" sz="1600" baseline="-25000"/>
                  <a:t>𝑣𝑜𝑙</a:t>
                </a:r>
                <a:r>
                  <a:rPr lang="en-PH" sz="1600"/>
                  <a:t> (Ʌ) : coefficient for the </a:t>
                </a:r>
                <a:r>
                  <a:rPr lang="en-PH" sz="1600" err="1"/>
                  <a:t>RossThick</a:t>
                </a:r>
                <a:r>
                  <a:rPr lang="en-PH" sz="1600"/>
                  <a:t> volume scattering kernel </a:t>
                </a:r>
                <a:r>
                  <a:rPr lang="en-PH" sz="1600" err="1"/>
                  <a:t>Kvol</a:t>
                </a:r>
                <a:r>
                  <a:rPr lang="en-PH" sz="1600"/>
                  <a:t>, so called for its assumption of a dense leaf canopy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PH" sz="1600"/>
                  <a:t> : relative view-sun azimuth angle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PH" sz="1600"/>
                  <a:t>) and </a:t>
                </a:r>
                <a:r>
                  <a:rPr lang="el-GR" sz="1600"/>
                  <a:t>ξ </a:t>
                </a:r>
                <a:r>
                  <a:rPr lang="en-PH" sz="1600"/>
                  <a:t>is the scattering phase angle between moon and view directions. </a:t>
                </a:r>
              </a:p>
              <a:p>
                <a:r>
                  <a:rPr lang="en-PH" sz="1600" err="1"/>
                  <a:t>E</a:t>
                </a:r>
                <a:r>
                  <a:rPr lang="en-PH" sz="1600" baseline="-25000" err="1"/>
                  <a:t>m</a:t>
                </a:r>
                <a:r>
                  <a:rPr lang="en-PH" sz="1600"/>
                  <a:t> (Ʌ) [units of nW·m-2] : downwelling TOA sensor response function-weighted lunar irradiance (Miller and Turner, 2009), and BRF is the surface bidirectional reflectance factor – the ratio of the BRDF to that of a perfect Lambertian reflector (i.e., BRF ~ BRDF)</a:t>
                </a:r>
              </a:p>
              <a:p>
                <a:endParaRPr lang="en-PH" sz="180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5DC9FE-9169-EAB6-8D03-EE2BA9E55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687660"/>
                <a:ext cx="8737600" cy="5156092"/>
              </a:xfrm>
              <a:blipFill>
                <a:blip r:embed="rId4"/>
                <a:stretch>
                  <a:fillRect t="-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920568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F4E6561-26F1-E2AB-7982-6F556E9F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of VNP46A2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AFD15-053E-A5E2-F1AB-22AF7182F7D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F13CE2-85D4-499B-E87D-D3F287BC15D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179D7AD-2761-1906-68FE-D9AE3E077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" y="863600"/>
            <a:ext cx="79248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EE8FB3-7F66-8F3D-A84C-9D0D9CD9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974407"/>
            <a:ext cx="4572000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5C3A4B-A583-5FB8-5C2F-3578FB7F3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6"/>
          <a:stretch/>
        </p:blipFill>
        <p:spPr bwMode="auto">
          <a:xfrm>
            <a:off x="5481637" y="954718"/>
            <a:ext cx="3548063" cy="23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54D838-86A3-BF9D-715B-9F441087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17"/>
          <a:stretch/>
        </p:blipFill>
        <p:spPr>
          <a:xfrm>
            <a:off x="1105613" y="4674179"/>
            <a:ext cx="7161374" cy="1460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AB83B-EEA9-72BB-80EA-2301D8907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464"/>
          <a:stretch/>
        </p:blipFill>
        <p:spPr>
          <a:xfrm>
            <a:off x="3474720" y="3466180"/>
            <a:ext cx="5669280" cy="139834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4E140C7-C5A2-4968-8233-20E971D23152}"/>
              </a:ext>
            </a:extLst>
          </p:cNvPr>
          <p:cNvSpPr/>
          <p:nvPr/>
        </p:nvSpPr>
        <p:spPr>
          <a:xfrm>
            <a:off x="4748814" y="2284767"/>
            <a:ext cx="636776" cy="34473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8FC34-ABFA-2718-151B-7CB17D1162FE}"/>
              </a:ext>
            </a:extLst>
          </p:cNvPr>
          <p:cNvSpPr/>
          <p:nvPr/>
        </p:nvSpPr>
        <p:spPr>
          <a:xfrm>
            <a:off x="2771776" y="1073034"/>
            <a:ext cx="571500" cy="5825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9D6378-A868-08B9-EA81-660A7D2E0DF6}"/>
              </a:ext>
            </a:extLst>
          </p:cNvPr>
          <p:cNvSpPr/>
          <p:nvPr/>
        </p:nvSpPr>
        <p:spPr>
          <a:xfrm>
            <a:off x="7880350" y="1101609"/>
            <a:ext cx="952566" cy="9676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157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AAE0A8-F1D5-AF9C-FE26-6DAD7F47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Model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2BAF-B2BE-7D13-D8FD-CD837C054AD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E16CA-E0FB-6D6E-8945-0F50FE1B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000"/>
              <a:t>Evolution of the lunar phase angle (θ) and phase function (f) over the course of the lunar cycle.</a:t>
            </a:r>
            <a:endParaRPr lang="en-PH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493B0-D80B-B5B0-6103-5BEEB42D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4" y="1785410"/>
            <a:ext cx="4235118" cy="30421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832870-CF3B-427A-4FC4-BD816E5B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59" y="2047496"/>
            <a:ext cx="2880000" cy="201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F7CD2-3137-188A-E76A-9575B07618C6}"/>
                  </a:ext>
                </a:extLst>
              </p:cNvPr>
              <p:cNvSpPr txBox="1"/>
              <p:nvPr/>
            </p:nvSpPr>
            <p:spPr>
              <a:xfrm>
                <a:off x="5314503" y="1624813"/>
                <a:ext cx="3404137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(12)</m:t>
                      </m:r>
                    </m:oMath>
                  </m:oMathPara>
                </a14:m>
                <a:endParaRPr lang="en-PH" b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F7CD2-3137-188A-E76A-9575B0761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03" y="1624813"/>
                <a:ext cx="3404137" cy="318164"/>
              </a:xfrm>
              <a:prstGeom prst="rect">
                <a:avLst/>
              </a:prstGeom>
              <a:blipFill>
                <a:blip r:embed="rId4"/>
                <a:stretch>
                  <a:fillRect l="-538" r="-215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8599E8-E37E-E014-4B59-162D390F70A1}"/>
              </a:ext>
            </a:extLst>
          </p:cNvPr>
          <p:cNvSpPr txBox="1"/>
          <p:nvPr/>
        </p:nvSpPr>
        <p:spPr>
          <a:xfrm>
            <a:off x="474043" y="5072590"/>
            <a:ext cx="39607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Miller, S.D., Turner, R.E., 2009. </a:t>
            </a:r>
            <a:r>
              <a:rPr lang="en-PH" sz="1000" b="1">
                <a:latin typeface="Verdana" panose="020B0604030504040204" pitchFamily="34" charset="0"/>
                <a:ea typeface="Verdana" panose="020B0604030504040204" pitchFamily="34" charset="0"/>
              </a:rPr>
              <a:t>A Dynamic Lunar Spectral Irradiance Data Set for NPOESS/VIIRS Day/Night Band Nighttime Environmental Applications</a:t>
            </a:r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. IEEE Trans. </a:t>
            </a:r>
            <a:r>
              <a:rPr lang="en-PH" sz="1000" err="1">
                <a:latin typeface="Verdana" panose="020B0604030504040204" pitchFamily="34" charset="0"/>
                <a:ea typeface="Verdana" panose="020B0604030504040204" pitchFamily="34" charset="0"/>
              </a:rPr>
              <a:t>Geosci</a:t>
            </a:r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. Remote Sens. 47, 2316–2329. doi:10.1109/TGRS.2009.2012696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C3876-2880-5B56-3E9A-603A5B062BE5}"/>
                  </a:ext>
                </a:extLst>
              </p:cNvPr>
              <p:cNvSpPr txBox="1"/>
              <p:nvPr/>
            </p:nvSpPr>
            <p:spPr>
              <a:xfrm>
                <a:off x="5536051" y="4035592"/>
                <a:ext cx="28800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−0.4 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(11)</m:t>
                      </m:r>
                    </m:oMath>
                  </m:oMathPara>
                </a14:m>
                <a:endParaRPr lang="en-PH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C3876-2880-5B56-3E9A-603A5B06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051" y="4035592"/>
                <a:ext cx="2880000" cy="410497"/>
              </a:xfrm>
              <a:prstGeom prst="rect">
                <a:avLst/>
              </a:prstGeom>
              <a:blipFill>
                <a:blip r:embed="rId5"/>
                <a:stretch>
                  <a:fillRect l="-1057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E8DE649F-7330-42BB-F404-91D70E640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15" y="4431854"/>
            <a:ext cx="2880000" cy="19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16873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EEFC8AF-3654-AE3B-4B7B-7ABF0F7DB348}"/>
              </a:ext>
            </a:extLst>
          </p:cNvPr>
          <p:cNvSpPr txBox="1">
            <a:spLocks/>
          </p:cNvSpPr>
          <p:nvPr/>
        </p:nvSpPr>
        <p:spPr>
          <a:xfrm>
            <a:off x="203200" y="4475747"/>
            <a:ext cx="8737600" cy="18142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0">
              <a:buFont typeface="Wingdings" panose="05000000000000000000" pitchFamily="2" charset="2"/>
              <a:buNone/>
            </a:pPr>
            <a:r>
              <a:rPr lang="en-US" sz="1400"/>
              <a:t>Incident irradiance is reflected by the Moon according to the geometric lunar albedo (α), producing an equivalent isotropic radiance that is given </a:t>
            </a:r>
          </a:p>
          <a:p>
            <a:pPr marL="111125" indent="0">
              <a:buFont typeface="Wingdings" panose="05000000000000000000" pitchFamily="2" charset="2"/>
              <a:buNone/>
            </a:pPr>
            <a:endParaRPr lang="en-US" sz="1400"/>
          </a:p>
          <a:p>
            <a:pPr marL="111125" indent="0">
              <a:buFont typeface="Wingdings" panose="05000000000000000000" pitchFamily="2" charset="2"/>
              <a:buNone/>
            </a:pPr>
            <a:endParaRPr lang="en-US" sz="1400"/>
          </a:p>
          <a:p>
            <a:pPr marL="111125" indent="0">
              <a:buFont typeface="Wingdings" panose="05000000000000000000" pitchFamily="2" charset="2"/>
              <a:buNone/>
            </a:pPr>
            <a:r>
              <a:rPr lang="en-US" sz="1400"/>
              <a:t>that is then integrated over the solid angle of the illuminated portion of the lunar disk (phase dependent) as viewed from the Earth to </a:t>
            </a:r>
            <a:r>
              <a:rPr lang="en-US" sz="1400">
                <a:highlight>
                  <a:srgbClr val="FFFF00"/>
                </a:highlight>
              </a:rPr>
              <a:t>compute the downwelling lunar irradiance</a:t>
            </a:r>
            <a:r>
              <a:rPr lang="en-US" sz="1400"/>
              <a:t>.</a:t>
            </a:r>
            <a:endParaRPr lang="en-PH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458F7-CA60-3EBD-DB3B-303311D7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Model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48721-73BB-83DD-D513-BFA2E72A1DD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78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4F39D-A563-6F10-8590-8B8CD9CA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8B1286-0FC5-8A89-BD49-B615FCE53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521" y="1017222"/>
            <a:ext cx="577640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A00F5-FFC9-E764-BA90-CFAAD10C6E11}"/>
                  </a:ext>
                </a:extLst>
              </p:cNvPr>
              <p:cNvSpPr txBox="1"/>
              <p:nvPr/>
            </p:nvSpPr>
            <p:spPr>
              <a:xfrm>
                <a:off x="3486994" y="3565958"/>
                <a:ext cx="2451730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1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A00F5-FFC9-E764-BA90-CFAAD10C6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94" y="3565958"/>
                <a:ext cx="2451730" cy="68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EE01AF9-6C46-19D7-F60E-73BCCDE17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21" y="1174688"/>
            <a:ext cx="2880000" cy="2043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5E79A-8C10-433C-28E9-92863C2BD3AF}"/>
                  </a:ext>
                </a:extLst>
              </p:cNvPr>
              <p:cNvSpPr txBox="1"/>
              <p:nvPr/>
            </p:nvSpPr>
            <p:spPr>
              <a:xfrm>
                <a:off x="6227481" y="3602955"/>
                <a:ext cx="2451730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PH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PH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PH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𝑠𝑒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𝑠𝑚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5E79A-8C10-433C-28E9-92863C2BD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481" y="3602955"/>
                <a:ext cx="2451730" cy="622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28270-4AC2-AA18-3969-253089DAAE38}"/>
                  </a:ext>
                </a:extLst>
              </p:cNvPr>
              <p:cNvSpPr txBox="1"/>
              <p:nvPr/>
            </p:nvSpPr>
            <p:spPr>
              <a:xfrm>
                <a:off x="3346135" y="4955335"/>
                <a:ext cx="245173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PH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28270-4AC2-AA18-3969-253089DAA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35" y="4955335"/>
                <a:ext cx="2451730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87598DD-33B0-BB36-F00C-72708E474AF4}"/>
              </a:ext>
            </a:extLst>
          </p:cNvPr>
          <p:cNvSpPr txBox="1"/>
          <p:nvPr/>
        </p:nvSpPr>
        <p:spPr>
          <a:xfrm>
            <a:off x="317072" y="3275365"/>
            <a:ext cx="304214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Miller, S.D., Turner, R.E., 2009. </a:t>
            </a:r>
            <a:r>
              <a:rPr lang="en-PH" sz="700" b="1">
                <a:latin typeface="Verdana" panose="020B0604030504040204" pitchFamily="34" charset="0"/>
                <a:ea typeface="Verdana" panose="020B0604030504040204" pitchFamily="34" charset="0"/>
              </a:rPr>
              <a:t>A Dynamic Lunar Spectral Irradiance Data Set for NPOESS/VIIRS Day/Night Band Nighttime Environmental Applications</a:t>
            </a:r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. IEEE Trans. </a:t>
            </a:r>
            <a:r>
              <a:rPr lang="en-PH" sz="700" err="1">
                <a:latin typeface="Verdana" panose="020B0604030504040204" pitchFamily="34" charset="0"/>
                <a:ea typeface="Verdana" panose="020B0604030504040204" pitchFamily="34" charset="0"/>
              </a:rPr>
              <a:t>Geosci</a:t>
            </a:r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. Remote Sens. 47, 2316–2329. doi:10.1109/TGRS.2009.2012696 </a:t>
            </a:r>
          </a:p>
        </p:txBody>
      </p:sp>
    </p:spTree>
    <p:extLst>
      <p:ext uri="{BB962C8B-B14F-4D97-AF65-F5344CB8AC3E}">
        <p14:creationId xmlns:p14="http://schemas.microsoft.com/office/powerpoint/2010/main" val="1622021717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C1B3-58B2-29E1-7F90-4F57E719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TOA Lunar Irradiance upon Earth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FA682-7A35-F5FF-7690-4B9ECF1DBD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79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C0933D-E32F-163D-194A-7DC80672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CCBF-F90E-266C-766A-E122A7891E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4FFD5-D2B3-8DF2-9497-91727F2E6C3D}"/>
                  </a:ext>
                </a:extLst>
              </p:cNvPr>
              <p:cNvSpPr txBox="1"/>
              <p:nvPr/>
            </p:nvSpPr>
            <p:spPr>
              <a:xfrm>
                <a:off x="435537" y="1162981"/>
                <a:ext cx="8513297" cy="18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𝑇𝑂𝐴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PH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PH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P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p>
                      <m:sSup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PH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PH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PH" sz="2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𝑠𝑚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𝑚𝑒</m:t>
                                    </m:r>
                                  </m:sub>
                                </m:sSub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       (10)</m:t>
                    </m:r>
                  </m:oMath>
                </a14:m>
                <a:r>
                  <a:rPr lang="en-US" sz="2800">
                    <a:latin typeface="Verdana" panose="020B0604030504040204" pitchFamily="34" charset="0"/>
                    <a:ea typeface="Verdana" panose="020B0604030504040204" pitchFamily="34" charset="0"/>
                  </a:rPr>
                  <a:t>  </a:t>
                </a:r>
              </a:p>
              <a:p>
                <a:pPr algn="ctr"/>
                <a:endParaRPr lang="en-US" sz="28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PH" i="1">
                            <a:latin typeface="Cambria Math" panose="02040503050406030204" pitchFamily="18" charset="0"/>
                          </a:rPr>
                          <m:t>𝑠𝑚</m:t>
                        </m:r>
                      </m:sub>
                    </m:sSub>
                  </m:oMath>
                </a14:m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</a:rPr>
                  <a:t> varies slightly as a function of the phase angle</a:t>
                </a:r>
                <a:endParaRPr lang="en-PH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en-P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4FFD5-D2B3-8DF2-9497-91727F2E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37" y="1162981"/>
                <a:ext cx="8513297" cy="1869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D1D2E5AE-72D8-F7ED-9991-F1C4850AC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43"/>
          <a:stretch/>
        </p:blipFill>
        <p:spPr bwMode="auto">
          <a:xfrm>
            <a:off x="1849313" y="2874252"/>
            <a:ext cx="249168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3C1F6B-62CE-1020-1B4E-AB67C03A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93" y="2874252"/>
            <a:ext cx="336216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6B6B-DB93-6500-6AE6-0EF34AF5416A}"/>
                  </a:ext>
                </a:extLst>
              </p:cNvPr>
              <p:cNvSpPr txBox="1"/>
              <p:nvPr/>
            </p:nvSpPr>
            <p:spPr>
              <a:xfrm>
                <a:off x="2054662" y="5271601"/>
                <a:ext cx="6181629" cy="90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𝐷𝑁𝐵</m:t>
                          </m:r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PH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𝑆𝑅</m:t>
                          </m:r>
                          <m:sSub>
                            <m:sSub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𝐷𝑁𝐵</m:t>
                              </m:r>
                            </m:sub>
                          </m:sSub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  <m:t>𝑆𝑅</m:t>
                                  </m:r>
                                  <m:sSub>
                                    <m:sSubPr>
                                      <m:ctrlP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  <m:t>𝐷𝑁𝐵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240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PH" sz="2400" dirty="0"/>
                                <m:t> </m:t>
                              </m:r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         (13)</m:t>
                      </m:r>
                    </m:oMath>
                  </m:oMathPara>
                </a14:m>
                <a:endParaRPr lang="en-PH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6B6B-DB93-6500-6AE6-0EF34AF54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662" y="5271601"/>
                <a:ext cx="6181629" cy="9096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5866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philippines&#10;&#10;Description automatically generated">
            <a:extLst>
              <a:ext uri="{FF2B5EF4-FFF2-40B4-BE49-F238E27FC236}">
                <a16:creationId xmlns:a16="http://schemas.microsoft.com/office/drawing/2014/main" id="{712EA421-C64E-672C-9ECB-63A1872AE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10885" r="27991" b="43997"/>
          <a:stretch/>
        </p:blipFill>
        <p:spPr>
          <a:xfrm>
            <a:off x="4572000" y="0"/>
            <a:ext cx="4529513" cy="6515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0656F-4810-9CA0-3EDD-429FFAC3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map of the philippines&#10;&#10;Description automatically generated">
            <a:extLst>
              <a:ext uri="{FF2B5EF4-FFF2-40B4-BE49-F238E27FC236}">
                <a16:creationId xmlns:a16="http://schemas.microsoft.com/office/drawing/2014/main" id="{2CD9A306-4F88-EF9E-A77A-CB0D80F3B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351" cy="65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7367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window&#10;&#10;Description automatically generated">
            <a:extLst>
              <a:ext uri="{FF2B5EF4-FFF2-40B4-BE49-F238E27FC236}">
                <a16:creationId xmlns:a16="http://schemas.microsoft.com/office/drawing/2014/main" id="{C885B2F7-F0F5-FE53-6E6D-607476268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90657"/>
            <a:ext cx="8737600" cy="503228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2225F1-1BF4-6949-E981-0D4BC567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DNB at sensor radiance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4009-3339-BE8E-3344-59F6B861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36FEA-8E17-0DB2-3F2F-F2870B0D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</p:spTree>
    <p:extLst>
      <p:ext uri="{BB962C8B-B14F-4D97-AF65-F5344CB8AC3E}">
        <p14:creationId xmlns:p14="http://schemas.microsoft.com/office/powerpoint/2010/main" val="3111178028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6FA0D6-968E-69DC-6EB2-8F287654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Lunar Corrected TOA radiance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77262-46C0-2855-85CC-487DC544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00E6ED-0327-F6CB-DFC2-4EA97E088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90657"/>
            <a:ext cx="8737600" cy="5032285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9850EA-35B1-91F7-43B9-C0CCBF54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</p:spTree>
    <p:extLst>
      <p:ext uri="{BB962C8B-B14F-4D97-AF65-F5344CB8AC3E}">
        <p14:creationId xmlns:p14="http://schemas.microsoft.com/office/powerpoint/2010/main" val="2116583039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8D2B46F0-65FC-41FC-9EF6-021DCF68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" y="1411912"/>
            <a:ext cx="8068346" cy="40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7E90476-2A77-4CC2-B1EF-152BE7B2C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3"/>
          <a:stretch/>
        </p:blipFill>
        <p:spPr>
          <a:xfrm>
            <a:off x="104781" y="1411912"/>
            <a:ext cx="9015557" cy="4034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EC55A-F913-480C-82D3-BCF427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/>
              <a:t>Lunar effects on NTL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9C039-56B4-1176-4623-EB749F69A55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1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NTL and Economy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292CCC-FDEC-7269-33A9-0359A4D3B68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C6E4E-2266-6CEE-0C9C-CA4C86FD3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1044274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Lit Area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at night vs GDP of 200 countries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Christopher D </a:t>
            </a:r>
            <a:r>
              <a:rPr lang="en-PH" sz="900" i="1" err="1">
                <a:effectLst/>
                <a:latin typeface="Helvetica" pitchFamily="2" charset="0"/>
              </a:rPr>
              <a:t>Elvidge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ISPRS Journal of Photogrammetry and Remote Sensing, 56(2):81–99, 2001.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EFBC8-0238-AA44-0D26-DDB876BF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7" y="1914451"/>
            <a:ext cx="4114800" cy="35620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1C8474-C83E-1E81-AD5D-28FEE934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914451"/>
            <a:ext cx="4114800" cy="35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D7F501-7825-173F-65AD-984A13F769F3}"/>
              </a:ext>
            </a:extLst>
          </p:cNvPr>
          <p:cNvSpPr txBox="1"/>
          <p:nvPr/>
        </p:nvSpPr>
        <p:spPr>
          <a:xfrm>
            <a:off x="2580362" y="5625204"/>
            <a:ext cx="6778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Luminosity </a:t>
            </a:r>
            <a:r>
              <a:rPr lang="en-US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 GDP</a:t>
            </a:r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	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Xi Chen and William D. Nordhaus. </a:t>
            </a:r>
            <a:r>
              <a:rPr lang="en-PH" sz="900" b="1" i="1">
                <a:effectLst/>
                <a:latin typeface="Helvetica" pitchFamily="2" charset="0"/>
              </a:rPr>
              <a:t>Using luminosity data as a proxy for economic statistics.	 	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b="1" i="1">
                <a:effectLst/>
                <a:latin typeface="Helvetica" pitchFamily="2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Proceedings of the National Academy of Sciences of the United States of America, 108:8589–8594, 2011.			</a:t>
            </a:r>
          </a:p>
          <a:p>
            <a:pPr algn="r"/>
            <a:r>
              <a:rPr lang="en-PH" sz="900" i="1">
                <a:effectLst/>
                <a:latin typeface="Helvetica" pitchFamily="2" charset="0"/>
              </a:rPr>
              <a:t>	.</a:t>
            </a:r>
          </a:p>
          <a:p>
            <a:pPr algn="r"/>
            <a:r>
              <a:rPr lang="en-PH" sz="900">
                <a:effectLst/>
                <a:latin typeface="Helvetica" pitchFamily="2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62699705"/>
      </p:ext>
    </p:extLst>
  </p:cSld>
  <p:clrMapOvr>
    <a:masterClrMapping/>
  </p:clrMapOvr>
  <p:transition spd="med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92649-56D3-4004-B035-7CE67D769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Can we combine NTL with other data?</a:t>
            </a:r>
          </a:p>
          <a:p>
            <a:r>
              <a:rPr lang="en-US"/>
              <a:t>What comprises NTL and by how much?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Are there more granular NTL data?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F1DC4-AFBB-43E5-91FA-974ABDE6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NTL and Land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4E59D-717C-448E-A691-BDC5B260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9" y="3081811"/>
            <a:ext cx="4306879" cy="262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E1E9D-47A2-429C-8945-7CBBF522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07" y="2497467"/>
            <a:ext cx="4064626" cy="537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CC35E-ABFD-406C-BE35-37F97E10C05D}"/>
              </a:ext>
            </a:extLst>
          </p:cNvPr>
          <p:cNvSpPr txBox="1"/>
          <p:nvPr/>
        </p:nvSpPr>
        <p:spPr>
          <a:xfrm>
            <a:off x="366827" y="5782921"/>
            <a:ext cx="4149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Ren,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Zhehao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Yufu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 Liu, Bin Chen, and Bing Xu. 2020. </a:t>
            </a:r>
            <a: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"Where Does Nighttime Light Come From? Insights from Source Detection and Error Attribution" </a:t>
            </a:r>
            <a:b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</a:br>
            <a:r>
              <a:rPr lang="en-US" sz="800" b="0" i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Remote Sensing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 12, no. 12: 1922. https://doi.org/10.3390/rs12121922</a:t>
            </a:r>
            <a:endParaRPr lang="en-US" sz="800">
              <a:latin typeface="Helvetica" pitchFamily="2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C0EB42-0F3A-4F93-9F12-4BCCF46A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96" y="2870445"/>
            <a:ext cx="4488920" cy="2621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67AE9-A405-4C97-BE4D-B329810E1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614" y="5739261"/>
            <a:ext cx="4700658" cy="416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7C3E4-FBA3-A8C2-70CD-DB4BCC1ACF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2022"/>
      </p:ext>
    </p:extLst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C1EC0D-53D7-4D56-F59C-2FFD6EBA2A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Disasters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NTL tracks electric restoration in Puerto Rico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Satellite-based assessment of electricity restoration efforts in Puerto Rico </a:t>
            </a:r>
            <a:br>
              <a:rPr lang="en-PH" sz="800" b="1" i="1">
                <a:effectLst/>
                <a:latin typeface="Helvetica" pitchFamily="2" charset="0"/>
              </a:rPr>
            </a:br>
            <a:r>
              <a:rPr lang="en-PH" sz="800" b="1" i="1">
                <a:effectLst/>
                <a:latin typeface="Helvetica" pitchFamily="2" charset="0"/>
              </a:rPr>
              <a:t>	after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Hurricane Maria</a:t>
            </a:r>
            <a:r>
              <a:rPr lang="en-PH" sz="800" i="1">
                <a:effectLst/>
                <a:latin typeface="Helvetica" pitchFamily="2" charset="0"/>
              </a:rPr>
              <a:t>. </a:t>
            </a:r>
            <a:r>
              <a:rPr lang="en-PH" sz="800" i="1" err="1">
                <a:effectLst/>
                <a:latin typeface="Helvetica" pitchFamily="2" charset="0"/>
              </a:rPr>
              <a:t>PLoS</a:t>
            </a:r>
            <a:r>
              <a:rPr lang="en-PH" sz="800" i="1">
                <a:effectLst/>
                <a:latin typeface="Helvetica" pitchFamily="2" charset="0"/>
              </a:rPr>
              <a:t> ONE, 14(6), 2 2019.</a:t>
            </a:r>
            <a:endParaRPr lang="en-PH" sz="8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9D2AE-B4D8-8B6D-0749-D4B6F8F7A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0" t="28163" r="25730" b="16686"/>
          <a:stretch/>
        </p:blipFill>
        <p:spPr>
          <a:xfrm>
            <a:off x="203200" y="610504"/>
            <a:ext cx="7810760" cy="4999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90DFD4-35B0-373E-9E14-EDBA4205D76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A04F57-1D9C-DF6E-691A-A204AD2AC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84" t="20453" r="6143" b="10598"/>
          <a:stretch/>
        </p:blipFill>
        <p:spPr>
          <a:xfrm>
            <a:off x="5336345" y="4150982"/>
            <a:ext cx="3494587" cy="2288244"/>
          </a:xfrm>
          <a:prstGeom prst="rect">
            <a:avLst/>
          </a:prstGeom>
          <a:effectLst>
            <a:outerShdw blurRad="152400" sx="102000" sy="102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43865606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A0391AE-8440-BA53-A49E-FF7CDA22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20641D-66C4-BCE4-9CE2-590D6A0C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6334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Friday Sessions Theme ver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day Sessions Theme ver 2" id="{5F26E9EF-1109-E64E-826D-AA48DD4D8EAD}" vid="{D6B28E2A-F829-F54B-969D-38036A748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 Sessions Theme ver 2</Template>
  <TotalTime>715</TotalTime>
  <Words>2934</Words>
  <Application>Microsoft Macintosh PowerPoint</Application>
  <PresentationFormat>On-screen Show (4:3)</PresentationFormat>
  <Paragraphs>311</Paragraphs>
  <Slides>85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103" baseType="lpstr">
      <vt:lpstr>Arial</vt:lpstr>
      <vt:lpstr>Arial</vt:lpstr>
      <vt:lpstr>Bahnschrift</vt:lpstr>
      <vt:lpstr>Bahnschrift Condensed</vt:lpstr>
      <vt:lpstr>Bahnschrift SemiBold</vt:lpstr>
      <vt:lpstr>Bahnschrift SemiCondensed</vt:lpstr>
      <vt:lpstr>Bahnschrift SemiLight</vt:lpstr>
      <vt:lpstr>Calibri</vt:lpstr>
      <vt:lpstr>Cambria Math</vt:lpstr>
      <vt:lpstr>Helvetica</vt:lpstr>
      <vt:lpstr>Publico Text</vt:lpstr>
      <vt:lpstr>Times</vt:lpstr>
      <vt:lpstr>Times New Roman</vt:lpstr>
      <vt:lpstr>TwitterChirp</vt:lpstr>
      <vt:lpstr>var(--font-family-secondary)</vt:lpstr>
      <vt:lpstr>Verdana</vt:lpstr>
      <vt:lpstr>Wingdings</vt:lpstr>
      <vt:lpstr>Friday Sessions Theme ver 2</vt:lpstr>
      <vt:lpstr>PowerPoint Presentation</vt:lpstr>
      <vt:lpstr>North/South Korea divide</vt:lpstr>
      <vt:lpstr>Berlin, Germany (2020)</vt:lpstr>
      <vt:lpstr>Crisis in Syria (83% NTL reduction)</vt:lpstr>
      <vt:lpstr>Puerto Rico after Maria</vt:lpstr>
      <vt:lpstr>PowerPoint Presentation</vt:lpstr>
      <vt:lpstr>Atmospheric Correction</vt:lpstr>
      <vt:lpstr>PowerPoint Presentation</vt:lpstr>
      <vt:lpstr>Regional NTL Data</vt:lpstr>
      <vt:lpstr>Regional NTL Data</vt:lpstr>
      <vt:lpstr>[PDF] Gaussian Fitting</vt:lpstr>
      <vt:lpstr>[PDF] Relevant Lag Times</vt:lpstr>
      <vt:lpstr>[PDF] Log-spaced Lag Times</vt:lpstr>
      <vt:lpstr>[MSD] Discrete and Continuous</vt:lpstr>
      <vt:lpstr>[NTL] Regional Monthly NTL </vt:lpstr>
      <vt:lpstr>[MSD] Regional Monthly NTL </vt:lpstr>
      <vt:lpstr>[STL] Decomposing NTL using LOESS</vt:lpstr>
      <vt:lpstr>[MSD] NTL Trend of NCR</vt:lpstr>
      <vt:lpstr>[MSD] NTL Seasonality of NCR</vt:lpstr>
      <vt:lpstr>[MSD] NTL Residual of NCR</vt:lpstr>
      <vt:lpstr>Regional NTL STL</vt:lpstr>
      <vt:lpstr>Regional Monthly Average NTL </vt:lpstr>
      <vt:lpstr>[PDF] Regional NTL raw values</vt:lpstr>
      <vt:lpstr>Regional NTL Trends</vt:lpstr>
      <vt:lpstr>[PDF] Regional NTL Trends</vt:lpstr>
      <vt:lpstr>Regional NTL Seasonality</vt:lpstr>
      <vt:lpstr>[PDF] Regional NTL Seasonality</vt:lpstr>
      <vt:lpstr>Regional NTL Residuals</vt:lpstr>
      <vt:lpstr>[PDF] Regional NTL Residuals</vt:lpstr>
      <vt:lpstr>[MSD] NTL Trend and Seasonality</vt:lpstr>
      <vt:lpstr>[MSD] NTL Trend and Seasonality</vt:lpstr>
      <vt:lpstr>[MSD-1] Fitting Theoretical MSDs</vt:lpstr>
      <vt:lpstr>[MSD-1] Fitting Theoretical MSDs</vt:lpstr>
      <vt:lpstr>[MSD-2] Fitting Theoretical MSDs</vt:lpstr>
      <vt:lpstr>[MSD-2] Fitting Theoretical MSDs</vt:lpstr>
      <vt:lpstr>[MSD-2] Fitting Theoretical MSDs</vt:lpstr>
      <vt:lpstr>[MSD-2] Fitting Theoretical MSDs</vt:lpstr>
      <vt:lpstr>[FPTD-2] First Passage Time Density</vt:lpstr>
      <vt:lpstr>[FPTD-2] First Passage Time Density</vt:lpstr>
      <vt:lpstr>[FPTD-2] First Passage Time Density</vt:lpstr>
      <vt:lpstr>PowerPoint Presentation</vt:lpstr>
      <vt:lpstr>[MSD-3] Fitting Theoretical MSDs</vt:lpstr>
      <vt:lpstr>[MSD-3] Fitting Theoretical MSDs</vt:lpstr>
      <vt:lpstr>[MSD-3] Fitting Theoretical MSDs</vt:lpstr>
      <vt:lpstr>[MSD] NTL Trend and Seasonality</vt:lpstr>
      <vt:lpstr>NTL and Poverty</vt:lpstr>
      <vt:lpstr>NTL and Poverty</vt:lpstr>
      <vt:lpstr>NTL and Urbanization</vt:lpstr>
      <vt:lpstr>NTL and Urbanization</vt:lpstr>
      <vt:lpstr>Relevant studies using NTL</vt:lpstr>
      <vt:lpstr>NTL and Public Health</vt:lpstr>
      <vt:lpstr>NTL and Public Health</vt:lpstr>
      <vt:lpstr>NTL and Public Health</vt:lpstr>
      <vt:lpstr>NTL and Public Health</vt:lpstr>
      <vt:lpstr>Appendix: Future work</vt:lpstr>
      <vt:lpstr>Spectral Response Functions</vt:lpstr>
      <vt:lpstr>Challenges of Spectral Shift</vt:lpstr>
      <vt:lpstr>Challenges of Spectral Shift</vt:lpstr>
      <vt:lpstr>Challenges of Spectral Shift</vt:lpstr>
      <vt:lpstr>Rebound effect (Jevon’s Paradox)</vt:lpstr>
      <vt:lpstr>Transition to LED lighting</vt:lpstr>
      <vt:lpstr>Appendix: VIIRS Boat Detection</vt:lpstr>
      <vt:lpstr>Appendix: VIIRS Boat Detection</vt:lpstr>
      <vt:lpstr>PowerPoint Presentation</vt:lpstr>
      <vt:lpstr>Skill building via GEE (~1 month)</vt:lpstr>
      <vt:lpstr>Skill building via GEE</vt:lpstr>
      <vt:lpstr>Main References</vt:lpstr>
      <vt:lpstr>Skill building via GEE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BRDF Correction</vt:lpstr>
      <vt:lpstr>BRDF Correction</vt:lpstr>
      <vt:lpstr>Generation of VNP46A2</vt:lpstr>
      <vt:lpstr>Model Theory</vt:lpstr>
      <vt:lpstr>Model Theory</vt:lpstr>
      <vt:lpstr>TOA Lunar Irradiance upon Earth </vt:lpstr>
      <vt:lpstr>DNB at sensor radiance</vt:lpstr>
      <vt:lpstr>Lunar Corrected TOA radiance</vt:lpstr>
      <vt:lpstr>Lunar effects on NTL</vt:lpstr>
      <vt:lpstr>NTL and Economy</vt:lpstr>
      <vt:lpstr>NTL and Land Use</vt:lpstr>
      <vt:lpstr>NTL and Disasters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4</cp:revision>
  <cp:lastPrinted>2023-06-26T09:37:21Z</cp:lastPrinted>
  <dcterms:created xsi:type="dcterms:W3CDTF">2021-11-14T02:40:23Z</dcterms:created>
  <dcterms:modified xsi:type="dcterms:W3CDTF">2023-12-05T14:09:45Z</dcterms:modified>
</cp:coreProperties>
</file>